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6DE73-20D3-4679-9FF9-13B36C3D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4124F-326E-472A-B2DC-417E7B323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F0AF-AC04-4AE1-B016-9B0311AA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1E244-DF63-4D09-8D7A-2F16D8581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47176-7BB9-4451-BB42-36F5FD3C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31DA5-D078-4D17-84A1-AA64DFAA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4FF555-4F91-4B4E-A464-D8F9C51C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388E1-B74D-4797-81D1-6581FD06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A4BF7-A15B-406D-ADA9-794AF3E2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F2A3-9538-4360-B1F5-9238F84F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359F-EEA6-4A9C-82D9-E760D4AD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001405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学生在课堂上的参与度和积极性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学生参与度现状分析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学生积极性现状分析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提升学生参与度和积极性的策略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10" b="2551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88" b="1808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促进教学相长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学生在课堂上的参与度和积极性不仅影响学生的学习效果，也对教师的教学质量产生积极影响。通过学生的参与，教师可以更好地了解学生的学习需求，调整教学策略，提高教学效果。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学生积极参与课堂是提高学生综合素质的重要途径，有助于培养学生的自主学习能力、创新思维和团队协作精神。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通过丰富多样的教学手段和活动，激发学生对学习的兴趣和热情，使学生能够积极参与课堂讨论和活动。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通过引导学生参与课堂，培养学生的自主学习能力和独立思考能力，使学生能够主动探索知识、发现问题并解决问题。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促进课堂互动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通过鼓励学生参与课堂互动，增进学生之间的交流和合作，营造积极、活跃的课堂氛围。同时，也有助于教师及时了解学生的学习情况，调整教学进度和方法。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学生参与度现状分析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02" b="9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学生在课堂上的参与度是指学生在教学过程中所表现出的积极性、主动性和投入程度。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根据学生参与的方式和程度，可分为行为参与、情感参与和认知参与三个层面。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采用问卷调查、观察法、访谈法等多种方法收集数据。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多数学生在课堂上表现较为被动，缺乏主动参与和积极发言的意愿。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导致学生参与度低的原因可能包括教学内容枯燥、教学方式单一、课堂氛围沉闷等。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学生参与度现状调查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教师的教学水平、教学态度、教学方法等都会对学生的参与度产生影响。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学生因素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学生的学习兴趣、学习习惯、学习能力等也会影响其在课堂上的参与度。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课堂氛围、教学设备、班级规模等环境因素也会对学生的参与度产生一定影响。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学生积极性现状分析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学生积极性是指学生在课堂上主动参与、积极思考和表达意见的态度和行为。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学生积极性的表现包括主动发言、提出问题、参与讨论、积极思考和认真完成作业等。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积极性的定义与表现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通过问卷调查、课堂观察和教师评价等方式，对学生在课堂上的积极性进行调查。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调查结果显示，大部分学生在课堂上能够保持一定的积极性，但仍有部分学生存在不积极参与课堂的情况。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学生积极性现状调查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学生的学习兴趣、学习态度、学习方法等都会影响其在课堂上的积极性。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教师的教学方式、教学内容、课堂氛围等也会对学生的积极性产生影响。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课堂环境、学校文化、家庭教育等也会对学生的积极性产生一定的影响。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https://d.book118.com/466240014050010033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2024-09-01T20:07:23.835</cp:lastPrinted>
  <dcterms:created xsi:type="dcterms:W3CDTF">2024-09-01T12:07:23Z</dcterms:created>
  <dcterms:modified xsi:type="dcterms:W3CDTF">2024-09-01T12:07:25Z</dcterms:modified>
</cp:coreProperties>
</file>