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FEDC15-74AD-4C0C-9DC5-161E0A55B8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AEBF62-8432-45E7-AF52-9482B320D6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EB4844-9904-4B81-A1BD-6DC409360F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BFF23B-EB24-40BE-BEA5-B5C7C7E30A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695585-45E6-413A-ABCE-EA73BB1C4D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465CDE-EBDF-4EC3-B9F5-EEFCC52D2C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6617F4-4703-46D5-A2A0-EB152C0E8F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1B8026-D9CA-4189-8AF0-6C7AE334BB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94F1A4-0FB0-4FA6-82C0-29C0B9511E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F818E8-4A10-4B9A-B480-21A1193377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1640BA-B203-42AE-8620-04637E0D22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13.pn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6240031203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solidFill>
                <a:latin typeface="Microsoft Yahei"/>
                <a:ea typeface="Microsoft Yahei"/>
                <a:cs typeface="Microsoft Yahei"/>
              </a:rPr>
              <a:t>营销管理问题分析</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solidFill>
                <a:latin typeface="Microsoft Yahei"/>
                <a:ea typeface="Microsoft Yahei"/>
                <a:cs typeface="Microsoft Yahei"/>
              </a:rPr>
              <a:t>汇报人：XXX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营销管理概述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营销管理问题分析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营销管理问题的解决策略</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营销管理案例分析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solidFill>
                <a:latin typeface="Microsoft Yahei"/>
                <a:ea typeface="Microsoft Yahei"/>
                <a:cs typeface="Microsoft Yahei"/>
              </a:rPr>
              <a:t>营销管理概述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总结词：营销管理的定义与特点</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营销管理是一种组织内外部营销活动的计划、组织、指挥、协调和控制的过程，旨在满足客户需求并实现组织目标。</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营销管理具有系统性、科学性、动态性和创新性的特点，要求企业全面考虑市场需求、竞争态势和自身资源，制定有效的营销策略和计划，并不断调整和创新，以适应市场变化和客户需求。</a:t>
            </a:r>
          </a:p>
        </p:txBody>
      </p:sp>
      <p:pic>
        <p:nvPicPr>
          <p:cNvPr id="8" name="Picture 8"/>
          <p:cNvPicPr>
            <a:picLocks noChangeAspect="1"/>
          </p:cNvPicPr>
          <p:nvPr/>
        </p:nvPicPr>
        <p:blipFill>
          <a:blip r:embed="rId2"/>
          <a:srcRect t="9379" b="9379"/>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3133" b="3133"/>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12476" b="12476"/>
          <a:stretch>
            <a:fillRect/>
          </a:stretch>
        </p:blipFill>
        <p:spPr>
          <a:xfrm>
            <a:off x="9112336" y="4650396"/>
            <a:ext cx="3079664" cy="1732311"/>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营销管理的定义与特点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总结词：营销管理的重要性</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500" cy="9715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FFFFFF">
                    <a:alpha val="100000"/>
                  </a:srgbClr>
                </a:solidFill>
                <a:latin typeface="Microsoft Yahei"/>
                <a:ea typeface="Microsoft Yahei"/>
                <a:cs typeface="Microsoft Yahei"/>
              </a:rPr>
              <a:t>营销管理对企业的发展具有至关重要的作用，它能够促进企业与市场和客户的互动，提高企业的市场竞争力，增加销售收入和市场份额，提升品牌价值和客户忠诚度。</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有效的营销管理能够使企业更好地满足客户需求，提高客户满意度和忠诚度，从而在激烈的市场竞争中获得优势。</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6329" b="6329"/>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t="6329" b="6329"/>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11836" r="11836"/>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036075" y="5949378"/>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824897" y="-3412461"/>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11078723" y="5451328"/>
            <a:ext cx="569999" cy="569999"/>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1574907"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总结词：营销管理的历史与发展</a:t>
            </a:r>
          </a:p>
        </p:txBody>
      </p:sp>
      <p:sp>
        <p:nvSpPr>
          <p:cNvPr id="18" name="TextBox 18"/>
          <p:cNvSpPr txBox="1"/>
          <p:nvPr/>
        </p:nvSpPr>
        <p:spPr>
          <a:xfrm>
            <a:off x="1574907"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随着经济的发展和市场环境的变化，营销管理的理论和实践不断演变和创新，从传统市场营销到现代市场营销，营销管理的范围和手段也不断扩展和深化。</a:t>
            </a:r>
          </a:p>
        </p:txBody>
      </p:sp>
      <p:sp>
        <p:nvSpPr>
          <p:cNvPr id="19" name="TextBox 19"/>
          <p:cNvSpPr txBox="1"/>
          <p:nvPr/>
        </p:nvSpPr>
        <p:spPr>
          <a:xfrm>
            <a:off x="7316589"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目前，营销管理正朝着数字化、智能化和个性化的方向发展，大数据、人工智能等技术的应用为企业提供了更多的机会和挑战。</a:t>
            </a:r>
          </a:p>
        </p:txBody>
      </p:sp>
      <p:sp>
        <p:nvSpPr>
          <p:cNvPr id="20" name="TextBox 20"/>
          <p:cNvSpPr txBox="1"/>
          <p:nvPr/>
        </p:nvSpPr>
        <p:spPr>
          <a:xfrm>
            <a:off x="7316589"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营销管理的历史可以追溯到20世纪初，当时市场营销的概念开始逐渐形成和发展。</a:t>
            </a:r>
          </a:p>
        </p:txBody>
      </p:sp>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营销管理的历史与发展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solidFill>
                <a:latin typeface="Microsoft Yahei"/>
                <a:ea typeface="Microsoft Yahei"/>
                <a:cs typeface="Microsoft Yahei"/>
              </a:rPr>
              <a:t>营销管理问题分析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企业在市场定位方面可能存在的问题包括定位模糊、定位过高或过低、定位过于宽泛等。</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市场定位是营销管理中的重要环节，它决定了企业产品在市场中的竞争地位。如果市场定位不准确，企业的产品可能无法吸引目标客户，导致销售业绩不佳。定位模糊可能是由于企业没有明确的目标市场或产品特点，导致消费者无法明确认知产品。定位过高或过低则可能是因为企业过于追求差异化或对市场需求理解不足，导致产品不能满足实际需求。定位过于宽泛则可能使产品在市场上显得平庸，缺乏竞争力。</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市场定位问题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500">
                <a:solidFill>
                  <a:schemeClr val="dk1"/>
                </a:solidFill>
                <a:latin typeface="Microsoft Yahei"/>
                <a:ea typeface="Microsoft Yahei"/>
                <a:cs typeface="Microsoft Yahei"/>
              </a:rPr>
              <a:t>总结词：营销组合包括产品、价格、渠道和促销四个方面，企业在这些方面可能存在的问题包括产品缺乏竞争力、价格不合理、渠道不畅、促销策略不当等。</a:t>
            </a:r>
          </a:p>
          <a:p>
            <a:pPr marL="203200" lvl="0" indent="-203200">
              <a:buFont typeface="Arial"/>
              <a:buChar char="•"/>
            </a:pPr>
            <a:r>
              <a:rPr lang="en-US" sz="1500">
                <a:solidFill>
                  <a:schemeClr val="dk1"/>
                </a:solidFill>
                <a:latin typeface="Microsoft Yahei"/>
                <a:ea typeface="Microsoft Yahei"/>
                <a:cs typeface="Microsoft Yahei"/>
              </a:rPr>
              <a:t>详细描述：营销组合是实现企业营销目标的关键手段，如果其中任何一个方面出现问题，都可能影响企业的销售业绩和市场地位。产品缺乏竞争力可能是因为企业没有深入了解市场需求，导致产品不能满足消费者需求。价格不合理可能是由于定价过高或过低，导致产品在市场上的竞争力下降。渠道不畅可能是由于渠道结构不合理、渠道成员关系不协调等原因，导致产品无法顺利到达目标客户。促销策略不当则可能是因为促销手段单一、促销力度不够等原因，导致促销效果不佳。</a:t>
            </a:r>
          </a:p>
        </p:txBody>
      </p:sp>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营销组合问题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品牌管理方面的问题包括品牌形象模糊、品牌价值不高、品牌传播不足等。</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品牌管理是提升企业竞争力和市场份额的重要手段，如果品牌管理出现问题，可能会影响企业的长期发展。品牌形象模糊可能是因为企业没有明确品牌定位或品牌传播策略不明确，导致消费者对品牌的认知度不高。品牌价值不高则可能是因为品牌缺乏独特性和差异化，或者品牌形象不佳，导致消费者对品牌的信任度和忠诚度不高。品牌传播不足则可能是因为企业在品牌传播方面的投入不足或传播手段单一，导致品牌知名度和美誉度不高。</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品牌管理问题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500">
                <a:solidFill>
                  <a:schemeClr val="dk1"/>
                </a:solidFill>
                <a:latin typeface="Microsoft Yahei"/>
                <a:ea typeface="Microsoft Yahei"/>
                <a:cs typeface="Microsoft Yahei"/>
              </a:rPr>
              <a:t>总结词：企业在客户关系管理方面可能存在的问题包括客户信息不完整、客户满意度不高、客户保持率低等。</a:t>
            </a:r>
          </a:p>
          <a:p>
            <a:pPr marL="203200" lvl="0" indent="-203200">
              <a:buFont typeface="Arial"/>
              <a:buChar char="•"/>
            </a:pPr>
            <a:r>
              <a:rPr lang="en-US" sz="1500">
                <a:solidFill>
                  <a:schemeClr val="dk1"/>
                </a:solidFill>
                <a:latin typeface="Microsoft Yahei"/>
                <a:ea typeface="Microsoft Yahei"/>
                <a:cs typeface="Microsoft Yahei"/>
              </a:rPr>
              <a:t>详细描述：客户关系管理是企业保持客户忠诚度和市场份额的关键手段，如果客户关系管理出现问题，可能会导致客户流失和市场份额下降。客户信息不完整可能是因为企业没有建立健全的客户信息管理系统，导致企业无法全面了解客户需求和行为特征。客户满意度不高则可能是因为企业产品或服务的质量、价格等方面存在问题，或者企业的售后服务不到位，导致客户对企业的信任度和满意度下降。客户保持率低则可能是因为企业缺乏有效的客户保持策略，或者对客户的关怀和维系不够，导致客户流失率过高。</a:t>
            </a:r>
          </a:p>
        </p:txBody>
      </p:sp>
      <p:pic>
        <p:nvPicPr>
          <p:cNvPr id="6" name="Picture 6"/>
          <p:cNvPicPr>
            <a:picLocks noChangeAspect="1"/>
          </p:cNvPicPr>
          <p:nvPr/>
        </p:nvPicPr>
        <p:blipFill>
          <a:blip r:embed="rId2">
            <a:alphaModFix/>
          </a:blip>
          <a:stretch>
            <a:fillRect/>
          </a:stretch>
        </p:blipFill>
        <p:spPr>
          <a:xfrm>
            <a:off x="1644228" y="2251495"/>
            <a:ext cx="2896317" cy="2896317"/>
          </a:xfrm>
          <a:prstGeom prst="ellipse">
            <a:avLst/>
          </a:prstGeom>
        </p:spPr>
      </p:pic>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客户关系管理问题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499673" y="4352794"/>
            <a:ext cx="7893" cy="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96031" y="4515576"/>
            <a:ext cx="5262" cy="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883277" y="4541677"/>
            <a:ext cx="12980" cy="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2" name="Picture 42"/>
          <p:cNvPicPr>
            <a:picLocks noChangeAspect="1"/>
          </p:cNvPicPr>
          <p:nvPr/>
        </p:nvPicPr>
        <p:blipFill>
          <a:blip r:embed="rId2"/>
          <a:stretch>
            <a:fillRect/>
          </a:stretch>
        </p:blipFill>
        <p:spPr>
          <a:xfrm>
            <a:off x="3230398" y="5158235"/>
            <a:ext cx="464640" cy="430144"/>
          </a:xfrm>
          <a:prstGeom prst="rect">
            <a:avLst/>
          </a:prstGeom>
        </p:spPr>
      </p:pic>
      <p:sp>
        <p:nvSpPr>
          <p:cNvPr id="43" name="Freeform 43"/>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5" name="Picture 45"/>
          <p:cNvPicPr>
            <a:picLocks noChangeAspect="1"/>
          </p:cNvPicPr>
          <p:nvPr/>
        </p:nvPicPr>
        <p:blipFill>
          <a:blip r:embed="rId3"/>
          <a:stretch>
            <a:fillRect/>
          </a:stretch>
        </p:blipFill>
        <p:spPr>
          <a:xfrm>
            <a:off x="3259164" y="5087337"/>
            <a:ext cx="425350" cy="131212"/>
          </a:xfrm>
          <a:prstGeom prst="rect">
            <a:avLst/>
          </a:prstGeom>
        </p:spPr>
      </p:pic>
      <p:sp>
        <p:nvSpPr>
          <p:cNvPr id="46" name="AutoShape 46"/>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TextBox 7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营销渠道管理问题</a:t>
            </a:r>
          </a:p>
        </p:txBody>
      </p:sp>
      <p:sp>
        <p:nvSpPr>
          <p:cNvPr id="80" name="TextBox 80"/>
          <p:cNvSpPr txBox="1"/>
          <p:nvPr/>
        </p:nvSpPr>
        <p:spPr>
          <a:xfrm>
            <a:off x="4959831" y="1714627"/>
            <a:ext cx="6500165" cy="396034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425">
                <a:solidFill>
                  <a:schemeClr val="dk1"/>
                </a:solidFill>
                <a:latin typeface="Microsoft Yahei"/>
                <a:ea typeface="Microsoft Yahei"/>
                <a:cs typeface="Microsoft Yahei"/>
              </a:rPr>
              <a:t>总结词：营销渠道管理方面的问题包括渠道结构不合理、渠道成员关系不协调、渠道控制力不足等。</a:t>
            </a:r>
          </a:p>
          <a:p>
            <a:pPr marL="203200" lvl="0" indent="-203200">
              <a:buFont typeface="Arial"/>
              <a:buChar char="•"/>
            </a:pPr>
            <a:r>
              <a:rPr lang="en-US" sz="1425">
                <a:solidFill>
                  <a:schemeClr val="dk1"/>
                </a:solidFill>
                <a:latin typeface="Microsoft Yahei"/>
                <a:ea typeface="Microsoft Yahei"/>
                <a:cs typeface="Microsoft Yahei"/>
              </a:rPr>
              <a:t>详细描述：营销渠道是企业实现销售目标的重要途径，如果渠道管理出现问题，可能会影响企业的销售业绩和市场地位。渠道结构不合理可能是因为企业没有根据市场需求和自身情况选择合适的渠道模式，导致渠道效率低下或存在过多的中间环节。渠道成员关系不协调则可能是因为企业与渠道成员之间的利益分配、责任分工等方面存在问题，导致渠道合作不畅或存在冲突。渠道控制力不足则可能是因为企业缺乏对渠道成员的有效管理和激励手段，导致渠道成员对企业的忠诚度和执行力不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https://d.book118.com/466240031203010050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2024-09-16T04:21:45.167</cp:lastPrinted>
  <dcterms:created xsi:type="dcterms:W3CDTF">2024-09-15T20:21:45Z</dcterms:created>
  <dcterms:modified xsi:type="dcterms:W3CDTF">2024-09-15T20:21:47Z</dcterms:modified>
</cp:coreProperties>
</file>