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0957F-79BC-401A-A868-B05E7EA1A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C44A8-806A-4659-8500-FB849F4CB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9A3AE-21F6-40D9-8AF1-D83284A8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D077E-E0D1-4C8E-A180-53E12F4C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10C66-52A2-4F67-8F77-754D806EC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2EBEC-2407-48A0-ABE0-565FEBA7A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8D68B-DD17-45E3-B3AF-0CA17566E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D0EA5-625C-491D-8DBB-43D745BFA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3920B-58E4-431E-A11F-3E975837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AF755-E9FE-4F69-AC95-F2A4485D3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AB61D-8934-495F-9323-5C01293E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0143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小学三年级上册数学分数的简单计算ppt课件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分数的加减法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分数的乘除法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分数的混合运算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分数的应用题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分数是一种数学表达方式，表示整体的一部分。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0381" r="4038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它由分子和分母组成，分子表示整体的一部分，分母表示整体的单位。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例如，1/2表示一半，2/3表示三分之二。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什么是分数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分子小于分母，如1/2、2/3。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真分数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分子大于或等于分母，如3/2、4/3。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假分数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整数与真分数之和，如1（1/2）、2（1/3）。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带分数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将两个分数化为同分母或同分子，然后比较。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比较3/4和4/5的大小，可以化为同分母后比较：15/20和16/20，得出3/4小于4/5。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分数的大小比较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比较分数大小的方法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分数的加减法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同分母分数的加减法是分数计算的基础，需要掌握分母不变、分子相加减的规则。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在进行同分母分数的加减法时，需要保持分母不变，只对分子进行相应的加减运算。例如，计算1/2 + 2/2时，将两个分数的分子相加，得到3/2。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同分母分数的加减法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异分母分数的加减法需要先通分，再按照同分母分数的加减法进行计算。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对于异分母的分数，如1/2 + 3/4，需要先找到两个分数的最小公倍数作为通分的分母，然后按照分子相加减的规则进行计算。在这个例子中，最小公倍数是4，通分后得到2/4 + 3/4 = 5/4。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异分母分数的加减法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将分数转换为小数或小数转换为分数是常见的数学操作，需要掌握其转换方法。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将分数转换为小数时，可以直接进行除法运算，如将1/2转换为小数就是0.5。将小数转换为分数时，需要根据小数的值选择合适的分母，并确定分子。例如，0.5可以转换为分数1/2。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分数与小数的转换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分数的乘除法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https://d.book118.com/466240143051010033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2024-09-01T20:45:31.337</cp:lastPrinted>
  <dcterms:created xsi:type="dcterms:W3CDTF">2024-09-01T12:45:31Z</dcterms:created>
  <dcterms:modified xsi:type="dcterms:W3CDTF">2024-09-01T12:45:33Z</dcterms:modified>
</cp:coreProperties>
</file>