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9B09C4-87BE-47FF-A6DF-636702167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E3066-737D-4477-826A-300B8B6A3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CF9DD3-5CAA-4B7E-A821-3DE2F82D8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B0FA4-5C12-43C5-898A-F6B9271155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9AAC73-B8A1-43F7-BA09-0F5FE01764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66938F-49F9-4F1E-99E7-B281CBC03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CB59D9-609F-43FD-B3B4-E054056D96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1D4A18-64DC-459E-8614-C92857A35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4D42C-13B3-48D3-8CD2-C66A3E9CD4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6F4A7-DBC5-439B-A33C-BBA917BCA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24837E-B93F-440C-9257-23EC934CD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41102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脑膜炎球菌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脑膜炎球菌简介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脑膜炎球菌的症状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脑膜炎球菌的诊断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脑膜炎球菌的治疗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脑膜炎球菌的预防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脑膜炎球菌简介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脑膜炎球菌的发现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1892年，美国病理学家和细菌学家韦伯斯特·克雷布斯首次从脑膜炎患者的血液和脑脊液中分离出脑膜炎球菌，并对其进行了描述。</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1897年，德国细菌学家罗伯特·科赫证实了克雷布斯发现的脑膜炎球菌是导致流行性脑脊髓膜炎的病原体。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脑膜炎球菌属于奈瑟氏菌属，是一种革兰氏阴性双球菌。</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根据其抗原成分的不同，脑膜炎球菌可以分为A、B、C、D、X、Y、Z等不同血清型。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脑膜炎球菌的分类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也可通过直接接触患者或带菌者的口、鼻或眼部分泌物传播。</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在极少数情况下，脑膜炎球菌可以通过性接触传播。</a:t>
            </a:r>
          </a:p>
        </p:txBody>
      </p:sp>
      <p:pic>
        <p:nvPicPr>
          <p:cNvPr id="7" name="Picture 7"/>
          <p:cNvPicPr>
            <a:picLocks noChangeAspect="1"/>
          </p:cNvPicPr>
          <p:nvPr/>
        </p:nvPicPr>
        <p:blipFill>
          <a:blip r:embed="rId2"/>
          <a:srcRect l="7150" r="715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187" r="118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脑膜炎球菌主要通过飞沫传播，通过空气中的飞沫进入人体的呼吸道，进而进入血液系统，导致感染。</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脑膜炎球菌的传播途径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脑膜炎球菌的症状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脑膜炎的症状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患者常常感到剧烈的头痛，尤其是在用力或咳嗽时加重。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脑膜炎会导致颅内压升高，引发恶心和呕吐的症状。</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检查时，医生会发现患者的颈部变得僵硬，难以弯曲。</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患者通常会有持续的高烧，使用常规退烧药效果不佳。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头痛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恶心和呕吐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颈项强直</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发热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628" r="18628"/>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体温骤然上升至39°C以上，伴随寒战。</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高热</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剧烈头痛，常表现为针刺样或爆炸样疼痛。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头痛</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频繁呕吐，严重时呈喷射状。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恶心和呕吐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患者可能出现烦躁不安、昏睡甚至昏迷的症状。</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意识障碍</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脑膜炎球菌性脑膜炎的症状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寒战和高热</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体温急剧升高，可高达40°C以上，伴有明显的寒战。</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皮疹</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部分患者在四肢和躯干上出现瘀点和瘀斑。</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关节疼痛</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四肢关节可能出现红肿和疼痛。</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肝脾肿大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肝脏和脾脏可能因感染而肿大。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脑膜炎球菌性败血症的症状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脑膜炎球菌的诊断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https://d.book118.com/466241102132010045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2024-09-14T08:53:12.238</cp:lastPrinted>
  <dcterms:created xsi:type="dcterms:W3CDTF">2024-09-14T00:53:12Z</dcterms:created>
  <dcterms:modified xsi:type="dcterms:W3CDTF">2024-09-14T00:53:14Z</dcterms:modified>
</cp:coreProperties>
</file>