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BAEA2-ECDE-4EA0-970D-CD0E98E18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5881D-9548-4C3B-B6D5-A43D1F873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B3DFE-DC29-4E46-9A60-C1A13878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38A13-083F-4609-96C3-3E3179BEB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0742AC-4F3C-4876-A7AC-15A457CE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E880B-0A4D-4CDB-A32A-DF085A1CB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60F49F-C68D-4F5A-A32D-B86125563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D717B-AA76-4692-ABE7-E164A3A1C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8B1F1-E789-450B-B400-7FCD3A2B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A3059-92CB-4642-86B7-4C808CBB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2FBA3-BC58-4883-BC68-1C76A263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41150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传染病防控意识提升及持续培训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传染病防控现状及重要性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医疗机构在传染病防控中作用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社区及家庭参与传染病防控策略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学校在传染病防控中角色定位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企业参与传染病防控责任担当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传染病防控现状及重要性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当前全球传染病形势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新发传染病不断出现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近年来，埃博拉病毒、寨卡病毒、新冠病毒等新发传染病接连爆发，对全球公共卫生安全构成严重威胁。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跨国传播风险增加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全球化进程中，人员流动和物资流通日益频繁，传染病跨国传播风险随之上升。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防控难度不断加大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部分传染病传播途径复杂，潜伏期长，无症状感染者多，给防控工作带来极大挑战。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传染病直接威胁人类生命安全和身体健康，可能导致大量人员伤亡和社会恐慌。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生命健康威胁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042" r="21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传染病爆发往往引发医疗资源紧张，社会经济活动受限，造成巨大经济损失。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传染病疫情容易导致公众恐慌、焦虑等心理问题，影响社会稳定和民众心理健康。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传染病对人类社会影响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推动全球卫生治理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在全球化背景下，提升传染病防控意识有助于加强国际卫生合作，共同应对全球公共卫生挑战。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保障公共卫生安全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提升传染病防控意识是维护公共卫生安全、保障人民生命健康的重要举措。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通过加强防控意识，可以减少传染病对社会经济的冲击，维护社会稳定和可持续发展。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提升防控意识必要性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如流感、麻疹、肺结核等，通过飞沫传播，症状包括发热、咳嗽、呼吸困难等。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消化道传染病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血液及性传播疾病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虫媒及动物源性传染病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如痢疾、霍乱、肝炎等，通过食物、水源或接触传播，症状包括恶心、呕吐、腹泻等。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如艾滋病、乙肝、丙肝等，通过血液、精液等体液传播，症状因疾病不同而异。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如疟疾、登革热、狂犬病等，通过蚊虫叮咬或动物接触传播，症状包括发热、头痛、皮疹等。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259" r="232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保持室内空气流通，避免去人群密集场所，佩戴口罩等个人防护用品。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呼吸道传染病预防措施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注意饮食卫生，不喝生水，不生食海鲜等易感染食品，勤洗手。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消化道传染病预防措施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避免不安全注射、输血等行为，正确使用安全套等防护措施。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血液及性传播疾病预防措施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避免蚊虫叮咬，不接触野生动物，及时接种疫苗。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虫媒及动物源性传染病预防措施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选择合适的口罩类型，分清正反面，佩戴时金属条朝上，紧贴鼻梁，拉开口罩褶皱使其完全覆盖口鼻和下巴。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8" r="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口罩佩戴方法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在流动水下淋湿双手，取适量洗手液均匀涂抹双手，认真搓洗双手至少20秒，用流动水冲洗干净双手。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洗手液使用方法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97" r="115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根据消毒用品说明书正确使用，注意使用浓度、作用时间等要素，确保消毒效果。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消毒用品使用方法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医疗机构在传染病防控中作用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医疗机构应制定完善的传染病防控制度和应急预案，确保在疫情发生时能够迅速响应。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建立健全传染病防控制度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医疗机构应设立专门的传染病监测部门，负责收集、分析和报告疫情信息，以便及时发现和控制传染源。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加强疫情监测与报告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医疗机构应为患者提供高质量的诊疗服务，包括早期识别、准确诊断和有效治疗传染病。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提供专业诊疗服务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强化传染病知识培训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医务人员应接受系统的传染病知识培训，包括病原学、流行病学、诊断与治疗等方面的内容。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提高防控技能水平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医务人员应熟练掌握传染病的防控技能，如个人防护、消毒隔离、疫苗接种等。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加强医德医风教育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医务人员应树立高度的责任心和使命感，积极履行传染病防控职责，保障患者和公众的健康安全。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患者管理与治疗流程优化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完善患者接诊流程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医疗机构应优化患者接诊流程，确保患者在第一时间得到准确的诊断和治疗。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加强患者隔离与防护措施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医疗机构应对确诊或疑似传染病患者进行严格的隔离和防护措施，防止疫情在院内传播。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优化治疗方案与药物使用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医疗机构应根据患者的病情和病原特点，制定个性化的治疗方案，合理使用抗病毒药物和抗生素等药物。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加强患者心理支持与康复指导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医疗机构应关注患者的心理健康问题，提供必要的心理支持和康复指导，帮助患者度过难关并重返社会。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社区及家庭参与传染病防控策略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https://d.book118.com/466241150154010050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2024-09-16T02:42:22.890</cp:lastPrinted>
  <dcterms:created xsi:type="dcterms:W3CDTF">2024-09-15T18:42:22Z</dcterms:created>
  <dcterms:modified xsi:type="dcterms:W3CDTF">2024-09-15T18:42:25Z</dcterms:modified>
</cp:coreProperties>
</file>