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1E659E-C203-4D9A-BF95-8298EBBD4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73321E-62A1-45B1-B0E3-3C96C46F9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669A75-5006-4701-A293-3122E40D8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25644A-7133-4062-BFB7-85B7394E11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FB25D3-4324-4FE0-9326-427E9E10A7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18EF23-59C2-40B4-A1AD-5CC4E1FBA1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E51CE6-9C84-4365-B7FA-98647D9CD8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3F557F-4840-4492-BE63-B5A473D2FB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97F2A7-F181-4B7F-AA32-6EF124A313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C7855D-A1C9-487C-8EB3-3E950282F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EE764-7855-456C-AF84-C7CA18C2D1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242022024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两条直线垂直的判定课件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两条直线垂直的定义</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两条直线垂直的判定方法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两条直线垂直的应用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两条直线垂直的练习题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两条直线垂直的注意事项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两条直线垂直的定义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7217" r="3721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直线垂直的定义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直线垂直也可以通过几何意义来理解，即两条直线之间的夹角为90度。</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直线垂直的定义为两条直线在同一平面内，如果它们的方向向量之间的点积为零，则这两条直线垂直。</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直线垂直的几何意义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在平面几何中，两条直线垂直意味着它们之间的夹角为90度。</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直线垂直的几何意义还可以通过向量的点积来解释，即两条直线的方向向量之间的点积为零。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26" b="16626"/>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如果两条直线的方向向量之间的点积为零，则这两条直线垂直。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两条直线垂直的判定定理为</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如果两条直线在平面内的夹角为90度，则这两条直线垂直。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判定定理还可以表述为</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直线垂直的判定定理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两条直线垂直的判定方法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通过比较两条直线的斜率来判断它们是否垂直。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如果两条直线的斜率都存在且不相等，那么它们的乘积为-1，此时两条直线垂直。如果两条直线的斜率都不存在（即直线为垂直线），那么它们也垂直。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斜率判定法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102" r="2810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40297" r="4029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332" r="333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通过比较两条直线之间的夹角来判断它们是否垂直。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如果两条直线之间的夹角为90度，则它们垂直。如果两条直线平行，那么它们之间的夹角为0度或180度，此时它们不垂直。</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角判定法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通过比较两条直线之间的距离来判断它们是否垂直。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如果两条直线之间的距离为0，则它们重合，不垂直。如果两条直线之间的距离不为0，则可以通过计算距离与一条直线上的单位向量之间的点积来判断是否垂直。如果点积为0，则两条直线垂直。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距离判定法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https://d.book118.com/466242022024010032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2024-08-31T01:17:48.198</cp:lastPrinted>
  <dcterms:created xsi:type="dcterms:W3CDTF">2024-08-30T17:17:48Z</dcterms:created>
  <dcterms:modified xsi:type="dcterms:W3CDTF">2024-08-30T17:17:50Z</dcterms:modified>
</cp:coreProperties>
</file>