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5D3D2-957C-4BD8-BF60-FC4A3321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7B1F6-C819-4FE1-89AD-F6B6C3AF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7628-BE13-4E66-A78C-2D44948B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6DC16-0D67-4649-B567-E305E30C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4AC3A-69C7-4192-AF45-F1907D88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88F8A-1045-42D6-8183-28B3CE55E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37157-A020-4CA9-A35E-C67213EE1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80569-EF10-4A9B-A92A-EF5D024B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2383E-5842-4923-A81A-1935C803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30334-DA91-4CCB-A2D5-872F087EB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26D08-5A08-432B-9A39-96086591F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2114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在行动：传统医学的现代应用\n## 1.中医护理的历史发展与传承\n### 1.1中医护理的起源与古代发展\n### 1.2中医护理在现代医学体系中的地位\n### 1.3中医护理的国际传播与传统医学的传承\n## 2.中医护理的核心理念与原则\n### 2.1中医护理的整体观念与辨证论治\n### 2.2中医护理的五行学说与阴阳平衡\n### 2.3中医护理的养生理念与治疗方法\n## 3.中医护理在现代临床护理中的应用\n### 3.1中医护理在内科疾病治疗中的应用\n### 3.2中医护理在外科疾病治疗中的应用\n### 3.3中医护理在儿科疾病治疗中的应用\n## 4.中医护理在预防保健与康复领域的应用\n### 4.1中医护理在预防疾病方面的作用\n### 4.2中医护理在康复治疗中的应用\n### 4.3中医护理在养生与保健方面的应用\n## 5.中医护理在现代护理教育中的发展\n### 5.1中医护理教育的现状与发展趋势\n### 5.2中医护理教育的课程设置与实践教学\n### 5.3中医护理教育的国际化与本土化探索\n## 6.中医护理在未来发展与挑战\n### 6.1中医护理在现代医疗体系中的发展机遇\n### 6.2中医护理面临的挑战与对策\n### 6.3中医护理在未来医疗领域的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600"/>
              <a:t>中医护理在行动：传统医学的现代应用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中医护理的历史发展与传承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中医护理的起源可以追溯到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上古时期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，原始人类通过观察自然界的变化，总结出了治疗疾病的方法。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针灸、推拿等治疗方法在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新石器时代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就已经出现。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《黄帝内经》是中医护理的经典著作，成书于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战国时期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，为中医护理的发展奠定了基础。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古代中医护理的发展经历了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汉唐盛世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宋金元时期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明清时期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等多个阶段。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汉唐盛世时期，中医护理理论体系逐渐完善，出现了许多著名的医学家和护理理论。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宋金元时期，中医护理与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民间医学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相结合，形成了独特的医学体系。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明清时期，中医护理进入了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鼎盛时期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，出现了许多重要的医学著作和护理技术。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古代中医护理的发展受到了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等多方面因素的影响。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政治稳定有利于医学家和护理人才的培养。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经济发展为中医护理的发展提供了物质基础。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文化繁荣促进了中医护理的理论创新和实践探索。</a:t>
            </a:r>
            <a:endParaRPr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中医护理的起源与古代发展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中医护理在现代医学体系中占有重要地位，与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西医护理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相辅相成，共同为人类健康提供服务。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整体观念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辨证论治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，强调预防和康复，与西医护理形成互补。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慢性病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亚健康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等领域具有独特的优势。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中医护理与西医护理的结合，为患者提供了更多的治疗选择，提高了治疗效果。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中医护理在现代医学体系中的发展受到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等多方面支持。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政府制定了一系列政策，支持中医护理的发展和应用。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教育部门设立了中医护理专业，培养了大量护理人才。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科研机构积极开展中医护理的科学研究，推动中医护理的现代化进程。</a:t>
            </a:r>
            <a:endParaRPr/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中医护理在现代医学体系中的地位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中医护理在国际上享有盛誉，吸引了越来越多的国家和人民关注和学习。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推拿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等技术在世界范围内得到了广泛应用。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许多国家设立了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中医学院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，培养本土的中医护理人才。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中医护理的国际传播为传统医学的传承和发展提供了有力支持。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传统医学的传承和发展需要不断创新和改革，适应现代社会的需求。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传统医学要与现代医学相结合，提高治疗效果和患者满意度。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传统医学要注重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，既要保留原有的精髓，又要不断吸收新的知识和技术。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传统医学要关注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，确保在保护生态环境的同时，为人类健康提供长期服务。</a:t>
            </a:r>
            <a:endParaRPr/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中医护理的国际传播与传统医学的传承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中医护理的核心理念与原则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中医护理的整体观念强调人体与自然环境的统一，认为人体是一个有机整体，各部分相互联系、相互影响。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治疗疾病时要考虑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等多方面因素，进行全面的诊断和治疗。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因时制宜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，根据季节和气候变化调整治疗方法。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中医护理强调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身心合一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，关注患者的心理状态，进行心理疏导和情志调摄。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辨证论治是中医护理的基本方法，通过分析病状，找出病因，制定个性化的治疗方案。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辨证论治包括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八纲辨证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脏腑辨证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经络辨证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等多种方法，针对不同病状进行诊断。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中医护理强调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治未病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，预防疾病的发生和发展。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中医护理注重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，通过调整人体的阴阳平衡，从根本上治疗疾病。</a:t>
            </a:r>
            <a:endParaRPr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中医护理的整体观念与辨证论治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五行学说是中医护理的理论基础之一，认为万物都由金、木、水、火、土五种元素组成，这五种元素相互制约、相互生长，维持着世界的和谐与平衡。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中医护理通过调整五行之间的关系，治疗疾病和保健养生。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五行学说指导下的中医护理注重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，通过平衡人体的阴阳气血，达到治疗疾病的目的。</a:t>
                </a:r>
                <a:endParaRPr/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阴阳平衡是中医护理的核心理念，认为人体阴阳气血的平衡是健康的基础。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滋阴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壮阳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调和气血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等方法，调整人体的阴阳平衡，治疗疾病。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阴阳平衡理念指导下的中医护理注重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，通过饮食、起居、运动等方面的调理，提高人体的抗病能力。</a:t>
                </a:r>
                <a:endParaRPr/>
              </a:p>
            </p:txBody>
          </p:sp>
        </p:grpSp>
      </p:grpSp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中医护理的五行学说与阴阳平衡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中医护理的养生理念强调养生防病，通过调整生活方式和饮食习惯，提高身体素质，预防疾病的发生。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养生理念包括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顺应四时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饮食有节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等多方面内容。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中医护理的养生方法注重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，根据个人体质和生活环境制定合适的养生方案。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中医护理的治疗方法丰富多样，包括针灸、推拿、中药、拔罐等多种手段。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这些治疗方法具有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等优点，受到了广泛关注和认可。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中医护理的治疗方法强调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辩证施治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，根据病状和病因选择合适的方法，提高治疗效果。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中医护理的养生理念与治疗方法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中医护理在现代临床护理中的应用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中医护理在内科疾病治疗中具有显著优势，特别是在慢性疾病、老年病等领域。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中医护理通过调整人体的内环境，改善患者的体质，提高抗病能力。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在内科疾病治疗中具有很好的疗效，可以缓解病情，减少复发。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中医护理在内科疾病治疗中的应用需要辩证施护，根据患者的病状和体质制定个性化的护理方案。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，通过饮食、起居、运动等方面的调理，帮助患者恢复健康。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，关心患者的心理状态，进行心理疏导和情志调摄。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中医护理在内科疾病治疗中的应用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中医护理在外科疾病治疗中的应用逐渐得到认可，特别是在康复期的护理中。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等方法可以缓解外科疾病带来的疼痛和不适。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可以促进伤口愈合，减少感染和并发症的发生。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中医护理在外科疾病治疗中的应用需要中西医结合，发挥各自的优势，提高治疗效果。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，加强伤口护理，减少感染的风险。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，帮助患者恢复运动功能，提高生活质量。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中医护理在外科疾病治疗中的应用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中医护理在儿科疾病治疗中具有很好的疗效，特别是在呼吸系统疾病、消化系统疾病等领域。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在儿科疾病治疗中具有很好的疗效，可以缓解病情，减少复发。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等方法可以缓解儿科疾病带来的疼痛和不适。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中医护理在儿科疾病治疗中的应用需要因时制宜，根据季节和气候变化调整治疗方法。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，根据患儿的年龄和体质制定合适的喂养方案。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，关心患儿的心理状态，进行心理疏导和情志调摄。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中医护理在儿科疾病治疗中的应用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https://d.book118.com/466242114054010051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中医护理在行动：传统医学的现代应用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2024-09-17T01:19:08.477</cp:lastPrinted>
  <dcterms:created xsi:type="dcterms:W3CDTF">2024-09-16T17:19:08Z</dcterms:created>
  <dcterms:modified xsi:type="dcterms:W3CDTF">2024-09-16T17:19:10Z</dcterms:modified>
</cp:coreProperties>
</file>