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D9DFE89-9574-4B42-ABE7-143E8B976C8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2D5D0F-7E75-47D5-A85B-F9A650C73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25D487-6E3F-4B00-91A6-862E55551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DA77B5-91AD-4EF5-9004-2BF80615F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AF505F-9E7F-418C-89DF-4AC57E43D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03AC15-722B-4F70-8B7F-77AF7D65E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DAC540-7A64-442B-B01F-517C9455E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E72D6B-4262-4F9E-8E65-A311B98E3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295518-2DDB-45C6-AFD4-4BCB3AD48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391084-8B74-4813-89E3-06D2CCDE4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F40179-E4D1-4C94-B3BE-6E6E0FD6E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674C42-11FC-4737-A104-68A22639D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B75795F-14FE-4764-BEBE-F09A1464061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B7E9CBF-7B77-4DD7-8545-84B7DE79C63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5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6243144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医院突发状况应急处置培训教学材料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突发状况教育培训的重要性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突发状况的分类与应对方法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人员及设备调配与协作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情况评估与决策制定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风险评估与改进措施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第一章 突发状况教育培训的重要性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挑战与机遇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医院突发状况应急处置是一项复杂而紧迫的任务。合适的培训教育可以为医护人员提供有效指导，提高其应急处置能力，保障患者和医护人员的生命安全。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84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6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包括急救技能的应用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提高医护人员的应急处置能力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建立有效的危机处理机制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保障患者和医护人员的生命安全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教育培训的内容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5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包括基本生命支持和创伤救治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急救知识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培养团队合作意识和协调能力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团队协作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组织模拟演练，加强实战能力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应急演练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04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模拟演练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真实模拟医疗环境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检验应急处置能力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9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实际案例分享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分享成功救治案例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学习经验和教训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12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教育培训的形式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16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线上课程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灵活方便，随时随地学习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提供多媒体学习资源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突发状况的分类与应对方法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突发状况分类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突发状况包括自然灾害、事故伤害和传染病爆发。在医院管理中，需要针对不同类型的突发状况有针对性的应对措施。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25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应对方法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确保救援行动有序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集中指挥与协调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保障人员安全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疏散与转移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有效治疗患者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分类救治与隔离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医护人员的安全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确保医护人员安全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个人防护装备的选择与使用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保护医护人员安全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应对暴力事件的应急预案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火灾事故的应急处置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新型传染病的防护措施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54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突发状况的分类与应对方法对于医院的安全管理至关重要。及时有效的应对措施可以最大程度地保障医护人员和患者的安全。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人员及设备调配与协作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人员调配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在面对突发状况时，建立快速反应小组至关重要。这样的小组可以迅速响应，有效协调各方人员和资源，提高救援效率。此外，合理组织专业医务人员也是必不可少的，他们具有丰富的经验和技能，能够更好地处理各种医疗紧急情况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设备调配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提高救治效率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自动化医疗设备的应用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确保物资供应充足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物资储备与分发机制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72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7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信息共享与决策执行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团队成员之间要及时分享信息，确保大家都了解当前情况。同时，正确执行已经确定的决策也是至关重要的，避免出现混乱。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77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8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团队协作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沟通与协调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有效沟通是团队协作的基础，能够确保信息传递准确、快速。协调不同部门间的工作，协同合作，更好地应对紧急情况。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87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模拟演练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为应对紧急情况，团队应制定详细的演练方案，包括行动流程、分工和应急措施等。在模拟演练中，可以模拟真实情况进行演练，让团队成员熟悉应对流程，提高应急处置的能力。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90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https://d.book118.com/466243144012010104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19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医院突发状况应急处置培训教学材料</vt:lpstr>
      <vt:lpstr>目录</vt:lpstr>
      <vt:lpstr>第一章 突发状况教育培训的重要性</vt:lpstr>
      <vt:lpstr> </vt:lpstr>
      <vt:lpstr>目标</vt:lpstr>
      <vt:lpstr>教育培训的内容</vt:lpstr>
      <vt:lpstr>教育培训的形式</vt:lpstr>
      <vt:lpstr>第2章 突发状况的分类与应对方法</vt:lpstr>
      <vt:lpstr> </vt:lpstr>
      <vt:lpstr>应对方法</vt:lpstr>
      <vt:lpstr>医护人员的安全</vt:lpstr>
      <vt:lpstr>案例分析</vt:lpstr>
      <vt:lpstr>总结</vt:lpstr>
      <vt:lpstr>第3章 人员及设备调配与协作</vt:lpstr>
      <vt:lpstr>人员调配</vt:lpstr>
      <vt:lpstr>设备调配</vt:lpstr>
      <vt:lpstr>团队协作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2024-09-29T14:43:59.955</cp:lastPrinted>
  <dcterms:created xsi:type="dcterms:W3CDTF">2024-09-29T06:43:59Z</dcterms:created>
  <dcterms:modified xsi:type="dcterms:W3CDTF">2024-09-29T06:44:01Z</dcterms:modified>
</cp:coreProperties>
</file>