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5424E-8BDD-4032-9565-700EA5EA5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31A85-DFE7-4ACE-AF62-E4FB2DE06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4E088-28F8-43E1-8149-E42CDA348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CBA92B-90D1-48B7-B1EF-51B804054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A13A7E-44FA-4DA2-AB57-12F99C5B8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4BA392-2F9E-48CF-9099-F0C38BACA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1D8A73-3774-4CE4-BB0C-B95E947E0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E71E4F-62B4-4CE6-A74D-091E58599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8FA4FA-81E1-4C7F-BAA1-0565E91EA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5E460-F508-432F-96AB-F7DCD7EAA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33973-0189-496D-B27F-58E65A3F9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2432410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ISO200002018版标准培训教材\n## 1. ISO200002018版标准概述\n### 1.1 ISO200002018版标准的发展历程\n### 1.2 ISO200002018版标准的核心内容\n### 1.3 ISO200002018版标准的主要变化\n## 2. ISO200002018版标准的基本原则\n### 2.1 管理和治理原则\n### 2.2 信息技术服务供应原则\n### 2.3 风险管理原则\n## 3. ISO200002018版标准的实施与维护\n### 3.1 实施ISO200002018版标准的方法与步骤\n### 3.2 ISO200002018版标准的维护与改进\n### 3.3 ISO200002018版标准的审计与认证\n## 4. ISO200002018版标准的关键术语与定义\n### 4.1 ISO200002018版标准中的关键术语\n### 4.2 ISO200002018版标准中的定义解释\n### 4.3 ISO200002018版标准中的术语应用实例\n## 5. ISO200002018版标准在企业的应用案例分析\n### 5.1 ISO200002018版标准在企业IT服务管理的应用\n### 5.2 ISO200002018版标准在企业业务流程管理的应用\n### 5.3 ISO200002018版标准在企业风险管理中的应用\n## 6. ISO200002018版标准的发展趋势与未来展望\n### 6.1 ISO200002018版标准的发展前景\n### 6.2 ISO200002018版标准的潜在挑战\n### 6.3 ISO200002018版标准的未来研究方向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ISO200002018版标准培训教材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0728" y="1272759"/>
            <a:ext cx="330539" cy="480131"/>
          </a:xfrm>
        </p:spPr>
        <p:txBody>
          <a:bodyPr/>
          <a:lstStyle/>
          <a:p>
            <a:r>
              <a:rPr lang="en-US" smtClean="0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4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 ISO200002018版标准概述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ISO20000标准起源于2005年</a:t>
                </a:r>
                <a:endParaRPr/>
              </a:p>
            </p:txBody>
          </p:sp>
          <p:sp>
            <p:nvSpPr>
              <p:cNvPr id="23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最初的版本为ISO20000-1:2005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2011年发布了ISO20000-2:2011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2018年发布了ISO20000-1:2018，即最新版本</a:t>
                </a:r>
                <a:endParaRPr/>
              </a:p>
            </p:txBody>
          </p:sp>
        </p:grpSp>
        <p:grpSp>
          <p:nvGrpSpPr>
            <p:cNvPr id="23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ISO20000标准的发展目的</a:t>
                </a:r>
                <a:endParaRPr/>
              </a:p>
            </p:txBody>
          </p:sp>
          <p:sp>
            <p:nvSpPr>
              <p:cNvPr id="2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为信息技术服务管理（ITSM）提供国际标准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提高IT服务的质量、效率和可靠性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促进全球范围内的IT服务供应链管理</a:t>
                </a:r>
                <a:endParaRPr/>
              </a:p>
            </p:txBody>
          </p:sp>
        </p:grpSp>
        <p:grpSp>
          <p:nvGrpSpPr>
            <p:cNvPr id="23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ISO20000标准的重要地位</a:t>
                </a:r>
                <a:endParaRPr/>
              </a:p>
            </p:txBody>
          </p:sp>
          <p:sp>
            <p:nvSpPr>
              <p:cNvPr id="24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被全球范围内的企业和组织广泛采用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成为IT服务管理领域的核心标准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与其他IT服务管理标准（如ISO9001、COBIT等）相辅相成</a:t>
                </a:r>
                <a:endParaRPr/>
              </a:p>
            </p:txBody>
          </p: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ISO200002018版标准的发展历程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ISO200002018版标准的核心内容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4" name="组合 2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5" name="组合 24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ISO20000-1:2018标准的核心内容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定义了IT服务管理的术语和概念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描述了IT服务管理的过程和流程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提出了IT服务管理的控制和审计要求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0" name="组合 24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ISO20000-2:2011标准的核心内容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提供了IT服务管理的实施指南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介绍了IT服务管理的最佳实践和案例分析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提出了IT服务管理的持续改进方法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ISO20000-1:2018标准的主要变化</a:t>
                </a:r>
                <a:endParaRPr/>
              </a:p>
            </p:txBody>
          </p:sp>
          <p:sp>
            <p:nvSpPr>
              <p:cNvPr id="2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增加了新的术语和定义，如"服务台"、"事件管理"等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调整了部分过程的要求，如"服务级别管理"、"能力管理"等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引入了新的控制目标和审计要求，如"IT服务管理控制体系"、"过程监控和测量"等</a:t>
                </a:r>
                <a:endParaRPr/>
              </a:p>
            </p:txBody>
          </p:sp>
          <p:sp>
            <p:nvSpPr>
              <p:cNvPr id="2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ISO20000-2:2011标准的主要变化</a:t>
                </a:r>
                <a:endParaRPr/>
              </a:p>
            </p:txBody>
          </p:sp>
          <p:sp>
            <p:nvSpPr>
              <p:cNvPr id="2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增加了新的实施指南，如"服务目录管理"、"供应商管理"等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更新了部分最佳实践，以适应IT服务管理的最新发展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提出了新的持续改进方法，如"性能监控和报告"、"风险管理"等</a:t>
                </a:r>
                <a:endParaRPr/>
              </a:p>
            </p:txBody>
          </p:sp>
          <p:sp>
            <p:nvSpPr>
              <p:cNvPr id="2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ISO200002018版标准的主要变化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 ISO200002018版标准的基本原则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管理和治理原则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8" name="组合 27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79" name="组合 278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分层管理和治理结构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确保IT服务管理的责任和权限明确分配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促进组织内部的有效沟通和协作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提高IT服务管理的透明度和效率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84" name="组合 283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以客户为中心的服务理念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始终关注客户需求和期望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提供高质量的IT服务，满足客户业务需求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提高客户满意度和忠诚度</a:t>
                </a:r>
                <a:endParaRPr/>
              </a:p>
            </p:txBody>
          </p:sp>
          <p:pic>
            <p:nvPicPr>
              <p:cNvPr id="2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89" name="组合 288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持续改进和创新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不断优化IT服务管理的过程和流程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鼓励组织内部的知识共享和创新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提高IT服务管理的持续改进能力</a:t>
                </a:r>
                <a:endParaRPr/>
              </a:p>
            </p:txBody>
          </p:sp>
          <p:pic>
            <p:nvPicPr>
              <p:cNvPr id="2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9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9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涵盖从服务需求分析到服务终止的整个过程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确保信息技术服务的质量和效率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提高信息技术服务的可靠性和安全性</a:t>
                </a:r>
                <a:endParaRPr/>
              </a:p>
            </p:txBody>
          </p:sp>
          <p:sp>
            <p:nvSpPr>
              <p:cNvPr id="2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信息技术服务供应的生命周期管理</a:t>
                </a:r>
                <a:endParaRPr/>
              </a:p>
            </p:txBody>
          </p:sp>
        </p:grpSp>
        <p:grpSp>
          <p:nvGrpSpPr>
            <p:cNvPr id="30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识别、评估和应对信息技术服务供应过程中的风险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保障信息技术服务的连续性和稳定性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提高信息技术服务的风险应对能力</a:t>
                </a:r>
                <a:endParaRPr/>
              </a:p>
            </p:txBody>
          </p:sp>
          <p:sp>
            <p:nvSpPr>
              <p:cNvPr id="30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信息技术服务的风险管理</a:t>
                </a:r>
                <a:endParaRPr/>
              </a:p>
            </p:txBody>
          </p:sp>
        </p:grpSp>
        <p:grpSp>
          <p:nvGrpSpPr>
            <p:cNvPr id="30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0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跟踪和管理信息技术服务的成本和资源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确保信息技术服务的经济效益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提高信息技术服务的投资回报率</a:t>
                </a:r>
                <a:endParaRPr/>
              </a:p>
            </p:txBody>
          </p:sp>
          <p:sp>
            <p:nvSpPr>
              <p:cNvPr id="30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信息技术服务的财务管理</a:t>
                </a:r>
                <a:endParaRPr/>
              </a:p>
            </p:txBody>
          </p:sp>
        </p:grpSp>
      </p:grpSp>
      <p:pic>
        <p:nvPicPr>
          <p:cNvPr id="30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0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信息技术服务供应原则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13" name="组合 312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1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风险识别和评估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识别信息技术服务供应过程中可能遇到的风险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评估风险的严重性和可能性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制定风险应对策略和措施</a:t>
                </a:r>
                <a:endParaRPr/>
              </a:p>
            </p:txBody>
          </p:sp>
          <p:sp>
            <p:nvSpPr>
              <p:cNvPr id="31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风险控制和监控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实施风险控制和监控措施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确保信息技术服务供应过程中的风险得到有效管理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提高信息技术服务的安全性和稳定性</a:t>
                </a:r>
                <a:endParaRPr/>
              </a:p>
            </p:txBody>
          </p:sp>
          <p:sp>
            <p:nvSpPr>
              <p:cNvPr id="32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风险沟通和报告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与利益相关者进行风险沟通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报告风险管理情况和结果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提高风险管理透明度和信任度</a:t>
                </a:r>
                <a:endParaRPr/>
              </a:p>
            </p:txBody>
          </p:sp>
          <p:sp>
            <p:nvSpPr>
              <p:cNvPr id="32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风险管理原则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 ISO200002018版标准的实施与维护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1" name="组合 10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建立IT服务管理框架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明确组织的IT服务管理目标和战略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设计和实施IT服务管理的过程和流程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建立IT服务管理的组织结构和职责</a:t>
                </a:r>
                <a:endParaRPr/>
              </a:p>
            </p:txBody>
          </p:sp>
          <p:pic>
            <p:nvPicPr>
              <p:cNvPr id="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" name="组合 15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评估和改进IT服务管理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评估IT服务管理的过程和成果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识别IT服务管理的改进机会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制定并实施IT服务管理的改进计划</a:t>
                </a:r>
                <a:endParaRPr/>
              </a:p>
            </p:txBody>
          </p:sp>
          <p:pic>
            <p:nvPicPr>
              <p:cNvPr id="2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" name="组合 20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持续监控和审计IT服务管理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监控IT服务管理的过程和成果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审计IT服务管理的控制和合规性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提供IT服务管理的持续改进建议</a:t>
                </a:r>
                <a:endParaRPr/>
              </a:p>
            </p:txBody>
          </p:sp>
          <p:pic>
            <p:nvPicPr>
              <p:cNvPr id="2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实施ISO200002018版标准的方法与步骤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定期审查和更新IT服务管理过程</a:t>
                </a:r>
                <a:endParaRPr/>
              </a:p>
            </p:txBody>
          </p:sp>
          <p:sp>
            <p:nvSpPr>
              <p:cNvPr id="3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确保IT服务管理过程与组织需求和市场需求保持一致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更新IT服务管理过程，以适应新技术和管理方法的发展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提高IT服务管理的灵活性和适应性</a:t>
                </a:r>
                <a:endParaRPr/>
              </a:p>
            </p:txBody>
          </p:sp>
        </p:grpSp>
        <p:grpSp>
          <p:nvGrpSpPr>
            <p:cNvPr id="3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持续改进IT服务管理的控制和合规性</a:t>
                </a:r>
                <a:endParaRPr/>
              </a:p>
            </p:txBody>
          </p:sp>
          <p:sp>
            <p:nvSpPr>
              <p:cNvPr id="3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监控IT服务管理的风险和问题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采取预防和纠正措施，降低IT服务管理的风险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提高IT服务管理的合规性和可靠性</a:t>
                </a:r>
                <a:endParaRPr/>
              </a:p>
            </p:txBody>
          </p:sp>
        </p:grpSp>
        <p:grpSp>
          <p:nvGrpSpPr>
            <p:cNvPr id="3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促进知识共享和最佳实践的传播</a:t>
                </a:r>
                <a:endParaRPr/>
              </a:p>
            </p:txBody>
          </p:sp>
          <p:sp>
            <p:nvSpPr>
              <p:cNvPr id="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组织内部的知识共享和交流活动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与行业内的其他组织和专家进行交流和合作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提高IT服务管理的整体水平</a:t>
                </a:r>
                <a:endParaRPr/>
              </a:p>
            </p:txBody>
          </p:sp>
        </p:grpSp>
      </p:grpSp>
      <p:pic>
        <p:nvPicPr>
          <p:cNvPr id="3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ISO200002018版标准的维护与改进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4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5" name="组合 44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4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IT服务管理的内部审计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评估IT服务管理的过程和成果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识别IT服务管理的改进机会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提供IT服务管理的持续改进建议</a:t>
                </a:r>
                <a:endParaRPr/>
              </a:p>
            </p:txBody>
          </p:sp>
          <p:sp>
            <p:nvSpPr>
              <p:cNvPr id="4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IT服务管理的外部审计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验证IT服务管理的合规性和有效性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提供IT服务管理的独立评估报告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提高IT服务管理的信任度和市场竞争力</a:t>
                </a:r>
                <a:endParaRPr/>
              </a:p>
            </p:txBody>
          </p:sp>
          <p:sp>
            <p:nvSpPr>
              <p:cNvPr id="5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IT服务管理的认证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通过ISO20000认证，证明组织的IT服务管理能力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提高组织的市场竞争力和客户信任度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促进组织内部的持续改进和创新</a:t>
                </a:r>
                <a:endParaRPr/>
              </a:p>
            </p:txBody>
          </p:sp>
          <p:sp>
            <p:nvSpPr>
              <p:cNvPr id="5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ISO200002018版标准的审计与认证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https://d.book118.com/466243241030010051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ISO200002018版标准培训教材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2024-09-16T20:51:56.816</cp:lastPrinted>
  <dcterms:created xsi:type="dcterms:W3CDTF">2024-09-16T12:51:56Z</dcterms:created>
  <dcterms:modified xsi:type="dcterms:W3CDTF">2024-09-16T12:51:58Z</dcterms:modified>
</cp:coreProperties>
</file>