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BE57D-E03F-4A47-8944-CADD2715F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20111-D034-483D-8F55-7E39228F2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8E411-9650-4D98-9743-9B80EDEF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E8577-F5B2-4B6C-B156-0DF37AA7C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36E27-2F63-49CE-90D8-2314615FD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A814E-F08A-4B30-8079-7C80AF227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F5BE6-27BA-415F-AD64-42548FD0D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320A8-1CC7-415D-9CA7-E4B1AE39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FF369-A1B1-4CE7-B4E8-BE371A9E6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BB1C2-77A3-4655-8AA5-D5DA824B7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0F0E7-44CB-40C5-938D-0B5E4FEC1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000441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基本操作命令教程课件-建筑土木-工程科技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基础概念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常用操作命令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高级操作命令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未来发展与趋势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常用操作命令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直线命令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用于绘制直线段，可以通过指定起点和终点来绘制，也可以通过连续绘制来形成多段线。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多边形命令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用于绘制多边形，可以通过指定多边形的顶点来绘制，也可以通过指定边数和内切圆或外接圆来绘制。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圆命令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用于绘制圆形或圆弧，可以通过指定圆心和半径或直径来绘制，也可以通过指定起点、终点和半径来绘制圆弧。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矩形命令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用于绘制矩形，可以通过指定对角线上的两个点来绘制，也可以通过指定宽度、高度和角度来绘制。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绘图命令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78" r="1757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用于移动图形对象，可以通过选择对象并指定新的位置来移动。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移动命令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用于复制图形对象，可以通过选择对象并指定新的位置来复制。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复制命令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用于旋转图形对象，可以通过选择对象并指定旋转中心和角度来旋转。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旋转命令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用于缩放图形对象，可以通过选择对象并指定缩放因子来缩放。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缩放命令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修改命令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文本与标注命令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文本命令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用于在图形中添加文本，可以通过选择文本框的位置并输入文本内容来添加。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标注命令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用于对图形对象进行标注，可以通过选择对象并指定标注样式和位置来添加标注。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用于平移视图，可以通过选择平移工具并拖动鼠标来平移视图。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平移视图命令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缩放视图命令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667" r="2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旋转视图命令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375" r="1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用于缩放视图，可以通过选择缩放工具并拖动鼠标来缩放视图。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用于旋转视图，可以通过选择旋转工具并拖动鼠标来旋转视图。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视图控制命令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高级操作命令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高级操作命令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https://d.book118.com/467000044141006031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2024-09-04T04:53:07.225</cp:lastPrinted>
  <dcterms:created xsi:type="dcterms:W3CDTF">2024-09-03T20:53:07Z</dcterms:created>
  <dcterms:modified xsi:type="dcterms:W3CDTF">2024-09-03T20:53:09Z</dcterms:modified>
</cp:coreProperties>
</file>