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87CF5C-8398-4A63-84E7-BC649E1FFF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B6A10D-A338-457C-A39A-0D384B11AB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EFDE67-FCC3-4743-88E7-63939467BD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30DB64-C502-46EE-BDE6-1BB05BDD76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6AABB13-CFD7-41F9-BD45-B556258193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8756835-2AAD-49D3-88B6-FC070012F3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9F7EDD-50E3-426D-86E1-7311BC3108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90ABBB-3690-4C94-A51D-3A7E112CC0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48DC2C-712B-4365-9983-C34153FCB9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A69936-59AE-49A9-AA5E-BA80230CDF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FCB7F2-24EB-4F7C-AB79-2F4698CFAF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700013501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结核病区护理风险评估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endParaRPr lang="en-US" sz="2025">
              <a:solidFill>
                <a:schemeClr val="accent3">
                  <a:lumMod val="75000"/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结核病区护理风险概述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结核病区常见护理风险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结核病区护理风险评估指标体系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结核病区护理风险应对措施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结核病区护理风险评估案例分析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结核病区护理风险概述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结核病区护理风险具有潜伏性、不确定性、复杂性和后果严重性等特点，需要采取科学的方法进行评估和管理。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结核病区护理风险是指在对结核病患者进行护理的过程中，可能出现的不安全事件或意外情况，可能导致患者病情恶化、并发症发生或死亡。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提高护理安全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保障患者权益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风险评估的重要性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通过风险评估，可以及时发现和预防潜在的安全隐患，降低患者受到伤害的风险，提高护理工作的安全性。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有效的风险评估能够确保患者的安全和健康，减少医疗纠纷和投诉，维护患者的合法权益。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风险评估是护理质量管理的关键环节，通过对护理风险的识别、评估和控制，可以提高护理工作的质量和效率。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风险评估的方法与流程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对识别出的风险因素进行量化和定性评估，确定其发生的可能性和后果严重程度。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根据资料收集的结果，识别可能存在的安全隐患和风险因素，如患者跌倒、感染、药物错误等。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资料收集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收集结核病区的相关资料，包括患者病情、护理措施、设备设施、环境卫生等方面的信息。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制定措施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根据风险评估结果，制定相应的预防和应对措施，包括改进护理流程、加强设备维护、提高人员素质等。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监控与反馈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对实施的风险管理措施进行持续监控和效果评估，及时调整和完善相关措施，确保风险管理的有效性和持续性。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结核病区常见护理风险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结核病患者的病情各异，有些患者可能存在严重的并发症，如呼吸衰竭、心脏疾病等，增加了护理风险。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病情严重性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结核病是一种慢性传染病，病程较长，患者可能存在焦虑、抑郁等心理问题，影响治疗和护理效果。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心理状态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部分患者对结核病认知不足，可能导致不遵医嘱、不配合治疗等行为，增加护理难度。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认知与行为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患者自身风险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结核病护理需要专业的知识和技能，护理人员技能不足可能影响护理效果。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专业知识与技能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职业暴露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心理压力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结核病具有传染性，护理人员在工作中可能面临职业暴露的风险。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结核病患者病情复杂，护理工作量大，护理人员可能面临较大的心理压力。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护理人员风险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病区布局不合理可能导致交叉感染的风险增加。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5250" r="1525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病区布局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通风不良和消毒不彻底可能导致病菌的传播。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通风与消毒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医疗设备故障或使用不当可能影响患者的治疗和护理。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医疗设备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环境与设备风险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不良反应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抗结核药物可能存在不良反应，如肝肾功能损害、胃肠道反应等。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药物治疗效果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不同患者的结核病对药物的反应不同，有些患者可能对某些药物不敏感，影响治疗效果。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治疗依从性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部分患者治疗依从性差，不按时服药或自行停药，影响治疗效果。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药物与治疗风险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感染控制风险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隔离措施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结核病具有传染性，需要采取有效的隔离措施，防止交叉感染。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防护用品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护理人员和患者需要使用合适的防护用品，如口罩、手套等，防止病菌传播。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消毒与废弃物处理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对接触过病菌的物品和环境需要进行彻底的消毒，对医疗废弃物进行妥善处理，防止病菌扩散。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结核病区护理风险评估指标体系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患者的病情严重程度、病程长短、有无并发症等。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病情状况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患者对结核病的认知程度、治疗依从性以及对护理的期望等。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认知情况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患者的情绪状态、心理需求以及对治疗的恐惧和焦虑程度等。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心理状态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患者评估指标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沟通能力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护理人员与患者及其家属的沟通能力和技巧，能否有效传递信息、解答疑问等。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职业素养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护理人员的职业道德、责任心和工作态度等。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护理人员对结核病的专业知识、技能掌握程度以及实践经验等。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500" r="16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护理人员评估指标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https://d.book118.com/467000135016006035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2024-09-09T08:37:00.156</cp:lastPrinted>
  <dcterms:created xsi:type="dcterms:W3CDTF">2024-09-09T00:37:00Z</dcterms:created>
  <dcterms:modified xsi:type="dcterms:W3CDTF">2024-09-09T00:37:02Z</dcterms:modified>
</cp:coreProperties>
</file>