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B375-EBF2-4464-AA97-F3AEB00E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C33B1-E7AF-47EC-9EEA-7BF83B1E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7123F-9E69-49BB-8AEC-0D0014496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AF0FE-4EA0-4C48-906C-60B1106E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3FCF4-FC28-4792-8A8A-F21B99D2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AC376-2025-4AEE-AD1E-62009205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32AFB-781B-4680-A254-E2C2F3FB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B5600-33A5-49E4-8428-1D8EBE84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C20A7-E399-4DC3-B5F8-7981DB14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36125-9531-4729-BDDF-7D6D40A3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E9283-08ED-4B8D-8123-5A3DF60D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1034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Nursing rounds for pulmonary infections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Symptoms and signs of pulmonary infection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Nursing evaluation of pulmonary infection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Nursing measures for pulmonary infections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Prevention and control of pulmonary infections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Progress in nursing research on pulmonary infection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To provide comprehensive care and attention for patients with pulmonary infections, ensuring their comfort and recovery process.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Objective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Pulmonary infection is a common disease that requires professional care and attention. By implementing a nursing shift system, patients can be ensured to receive uninterrupted care and observation, and timely detection and handling of changes in their condition.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background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Pulmonary infection refers to the infection of the lungs by bacteria, viruses, or other microorganisms, leading to pulmonary inflammation and related symptoms.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Classification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According to the severity of the pathogen and symptoms of infection, pulmonary infections can be divided into community-acquired pneumonia and hospital acquired pneumonia.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and classification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Symptoms and signs of pulmonary infection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persistent cough that may be dry, productive, or both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Cough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whipping sound head on expiration that may indicate airway narrowing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Wheeling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Difficultly breaking, often described as feeling like there is a weight on the chest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Shortness of bread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Sharp or all paint in the chest that may be worth with inspiration or expiration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Chest paint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syntax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Tachypnea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Tachycardia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Federal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Hypoxia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Sign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691" b="76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Abnormal fast breaking rate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Abnormal rapid heart rate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Elevated body temperature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Low oxygen saturation in the blood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Complications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Pleural effect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Fluid accumulation in the pleurous space, causing shortness of breath and chest pain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Heart disease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Pulmonary infections can lead to heart disease by causing inflation and damage to the heart muscle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Email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Long term damage to the lungs that results in permanent enlargement of the air spaces and loss of lung elasticity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Nursing evaluation of pulmonary infection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Physical examination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includes checking the patient's vital signs, such as temperature, blood pressure, and respiratory rate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includes monitoring and documenting the presence and severity of symptoms like cough, chest pain, shortness of bread, and fever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These may include chest X-rays, CT scans, sputum cultures, and blood tests to confirm the presence of a pulmonary infection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is a non invasive method to measure oxygen saturation in the blood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Symptom assessment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Diagnostic tests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Pulse oximetry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Assessment instrument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Severity of symptoms: Assessing the severity of symptoms like cough, chest pain, shortness of breath, and fever helps determine the appropriate treatment plan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单击此处添加正文，文字是您思想的为了最终呈现发布的。单击此处添加正文文字是您思。文字是您思。单击此处添加正文文字是您思。文字是您思。4行*21字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Compliance with treatment: Monitoring compliance with subscribed treatment plans and assessing any side effects or adverse reactions to medicine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Respiratory function: Monitoring respiratory function by assessing oxygen saturation, respiratory rate, and tidal volume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Evaluation content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Initial assessment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is done when the patient is first admitted to the hospital or nursing home It involves taking a detailed history, performing a physical examination, and ordering any necessary diagnostic tests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Periodic assessment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After initial assessment, the nursing team will assess the patient at regular intervals to monitor progress and adjust the treatment plan if necessary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Documentation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All assessments and assessments should be thoroughly documented in the patient's medical record This information is critical for communication among healthcare providers and for future reference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Evaluation process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https://d.book118.com/467001034141006040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2024-09-13T06:34:20.127</cp:lastPrinted>
  <dcterms:created xsi:type="dcterms:W3CDTF">2024-09-12T22:34:20Z</dcterms:created>
  <dcterms:modified xsi:type="dcterms:W3CDTF">2024-09-12T22:34:22Z</dcterms:modified>
</cp:coreProperties>
</file>