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720BD-AC33-44BD-8827-80C97CDA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B8A16-5C04-4EBC-8C16-EA8CA74B8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29418-7494-4E55-B71C-BBDC0B195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043FF-CC50-4AA2-94E7-BB250053B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0E94B5-DF3E-4CAF-A889-2BAFEA27C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EC21C-2E00-4C15-A0C4-F6685E6EE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BE0800-FB58-4427-B2EA-73164F4D4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3491B-1B1D-445E-84EB-089EEA8F9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A66F5-C9BE-4321-B966-2E86EFB00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F3365-0E54-447E-8798-40820A09C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07B03-244C-4D29-A203-43EA9DDE7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02044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889" y="102108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安全生产与环境保护部门鱼骨图KPI设计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1029427" y="4693470"/>
            <a:ext cx="200030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29427" y="5127528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安全生产与环境保护部门职责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鱼骨图分析法在KPI设计中的应用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基于鱼骨图的KPI设计流程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安全生产与环境保护部门KPI实例分析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KPI实施、监控与持续改进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提升安全生产与环境保护水平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通过设计科学合理的KPI，引导和激励部门员工更加关注安全生产和环境保护，降低事故发生率，提高环境质量。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随着企业规模的不断扩大和生产工艺的日益复杂，对安全生产和环境保护的要求也越来越高，需要建立与之相适应的KPI体系。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强化部门职责与目标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明确安全生产与环境保护部门的职责和目标，确保各项工作得到有效落实。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883" r="29883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通过量化的KPI指标，能够更加直观地反映部门员工的工作表现，便于发现问题并及时进行改进，从而提高工作效率。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明确的KPI指标能够让员工更加清晰地认识到自己的工作职责和目标，增强责任意识和主动性。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增强责任意识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科学合理的KPI设计能够促进部门内部的协同合作，形成工作合力，共同推进安全生产和环境保护工作。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促进部门协同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安全生产与环境保护是企业社会责任的重要组成部分，优化KPI设计有助于提升企业整体绩效和社会形象。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提升企业绩效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安全生产与环境保护部门职责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安全生产监管职责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监督和检查企事业单位的安全生产工作，发现隐患并督促整改，防范生产安全事故的发生。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制定和执行安全生产法规、政策和标准，推动企事业单位建立健全安全生产责任制。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组织或参与生产安全事故的调查处理，依法追究事故责任。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开展安全生产宣传教育和培训，提高全社会的安全意识和安全技能水平。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制定和执行环境保护法规、政策和标准，推动企事业单位加强环境保护工作。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监督和检查企事业单位的环境保护设施运行情况和污染物排放情况，确保达标排放。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开展环境保护宣传教育和培训，提高全社会的环保意识和环保技能水平。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组织或参与环境污染事件的调查处理，依法追究污染责任。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环境保护监管职责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应急管理与救援职责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制定和执行应急预案和救援计划，建立健全应急管理体系。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及时响应和处理突发事件和紧急情况，保障人民群众生命财产安全。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组织和协调应急救援力量和资源，开展应急救援演练和培训。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参与灾后恢复重建工作，推动灾区经济社会的可持续发展。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鱼骨图分析法在KPI设计中的应用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广泛应用于质量管理、项目管理、风险管理等领域，帮助识别和解决问题。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鱼骨图（Cause and Effect Diagram）是一种用于分析问题根本原因的可视化工具，因其形状像鱼骨而得名。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鱼骨图构成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主要包括问题或目标、大骨（主要影响因素）、中骨（次要影响因素）和小骨（具体因素）等部分。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鱼骨图分析法简介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通过鱼骨图分析，可以将安全生产与环境保护部门的整体目标分解为具体的、可衡量的KPI指标。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鱼骨图能够清晰地展示各因素之间的因果关系，有助于理解安全生产与环境保护工作的内在逻辑。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揭示内在联系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基于鱼骨图的KPI设计更易于发现指标间的关联性和影响程度，为后续的优化调整提供便利。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便于优化调整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鱼骨图在KPI设计中的优势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明确问题或目标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确定要分析的安全生产与环境保护问题或目标。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画出大骨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列出影响问题或目标的主要因素。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688" r="21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鱼骨图绘制步骤及注意事项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鱼骨图绘制步骤及注意事项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画出中骨和小骨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对每个主要因素进行细分，列出具体的次要因素和具体因素。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标明因果关系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用箭头表示各因素之间的因果关系。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在绘制鱼骨图时，应尽可能全面地考虑所有可能的影响因素。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确保因素完整性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在排列各因素时，应遵循一定的逻辑顺序，以便于理解和分析。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保持逻辑清晰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鱼骨图的绘制过程需要团队成员的共同参与和讨论，以确保分析结果的准确性和有效性。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强调团队协作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鱼骨图绘制步骤及注意事项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基于鱼骨图的KPI设计流程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https://d.book118.com/467002044006006041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5F5F5"/>
      </a:lt1>
      <a:dk2>
        <a:srgbClr val="000000"/>
      </a:dk2>
      <a:lt2>
        <a:srgbClr val="FFFFFF"/>
      </a:lt2>
      <a:accent1>
        <a:srgbClr val="1D8C57"/>
      </a:accent1>
      <a:accent2>
        <a:srgbClr val="1AD974"/>
      </a:accent2>
      <a:accent3>
        <a:srgbClr val="14C98A"/>
      </a:accent3>
      <a:accent4>
        <a:srgbClr val="00BD8D"/>
      </a:accent4>
      <a:accent5>
        <a:srgbClr val="41B9D6"/>
      </a:accent5>
      <a:accent6>
        <a:srgbClr val="32D9C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2024-09-13T16:54:57.960</cp:lastPrinted>
  <dcterms:created xsi:type="dcterms:W3CDTF">2024-09-13T08:54:57Z</dcterms:created>
  <dcterms:modified xsi:type="dcterms:W3CDTF">2024-09-13T08:55:00Z</dcterms:modified>
</cp:coreProperties>
</file>