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1B8C9F-A6A3-4029-92C4-3BE64B7A93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957AC4-F0D2-4313-9BD6-B25E374E1F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2486CB-3CC0-4A72-97A8-33F29E423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84F29D-3A82-40BE-BF0F-B18B9E53E2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F79A8C-19D8-4AA6-9078-21946F8271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35C6C9-213B-42D3-8826-49A635D85F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A44D3B-4398-4FA3-9BE5-E536A3D76A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282CA6-E57F-4FA0-A02E-1EFE274BF1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58A137-D346-4AD5-9228-D13AD1203D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D9226A-3320-44BE-B5C4-5B09636D2E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9E33A0-A245-4D6B-956B-2AFFFD984A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00211016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财务分析与投资决策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财务分析概述与目的
 财务报表的基本组成
 财务比率分析与解释
 现金流分析与预测
 投资决策的基础概念
 投资评估方法与比较
 风险分析与投资管理
 财务分析与投资决策综合案例</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财务分析概述与目的</a:t>
            </a:r>
          </a:p>
        </p:txBody>
      </p:sp>
      <p:sp>
        <p:nvSpPr>
          <p:cNvPr id="3" name="Subtitle 2"/>
          <p:cNvSpPr>
            <a:spLocks noGrp="1"/>
          </p:cNvSpPr>
          <p:nvPr>
            <p:ph type="subTitle" idx="1"/>
          </p:nvPr>
        </p:nvSpPr>
        <p:spPr/>
        <p:txBody>
          <a:bodyPr/>
          <a:lstStyle/>
          <a:p>
            <a:r>
              <a:t>财务分析与投资决策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财务分析概述与目的</a:t>
            </a:r>
          </a:p>
        </p:txBody>
      </p:sp>
      <p:sp>
        <p:nvSpPr>
          <p:cNvPr id="3" name="Text Placeholder 2"/>
          <p:cNvSpPr>
            <a:spLocks noGrp="1"/>
          </p:cNvSpPr>
          <p:nvPr>
            <p:ph type="body" idx="1"/>
          </p:nvPr>
        </p:nvSpPr>
        <p:spPr/>
        <p:txBody>
          <a:bodyPr/>
          <a:lstStyle/>
          <a:p>
            <a:r>
              <a:t>财务分析的定义和重要性</a:t>
            </a:r>
          </a:p>
        </p:txBody>
      </p:sp>
      <p:sp>
        <p:nvSpPr>
          <p:cNvPr id="4" name="Content Placeholder 3"/>
          <p:cNvSpPr>
            <a:spLocks noGrp="1"/>
          </p:cNvSpPr>
          <p:nvPr>
            <p:ph sz="half" idx="2"/>
          </p:nvPr>
        </p:nvSpPr>
        <p:spPr/>
        <p:txBody>
          <a:bodyPr/>
          <a:lstStyle/>
          <a:p>
            <a:r>
              <a:t>1.财务分析是通过收集和分析财务数据，评估企业的财务状况和经营绩效的过程。</a:t>
            </a:r>
          </a:p>
          <a:p>
            <a:r>
              <a:t>2.财务分析可以帮助投资者、债权人和其他利益相关者做出明智的决策。</a:t>
            </a:r>
          </a:p>
          <a:p>
            <a:r>
              <a:t>3.准确的财务分析对于企业的长期成功和稳健发展至关重要。</a:t>
            </a:r>
          </a:p>
          <a:p/>
        </p:txBody>
      </p:sp>
      <p:sp>
        <p:nvSpPr>
          <p:cNvPr id="5" name="Text Placeholder 4"/>
          <p:cNvSpPr>
            <a:spLocks noGrp="1"/>
          </p:cNvSpPr>
          <p:nvPr>
            <p:ph type="body" idx="3"/>
          </p:nvPr>
        </p:nvSpPr>
        <p:spPr/>
        <p:txBody>
          <a:bodyPr/>
          <a:lstStyle/>
          <a:p>
            <a:r>
              <a:t>财务分析的主要方法和工具</a:t>
            </a:r>
          </a:p>
        </p:txBody>
      </p:sp>
      <p:sp>
        <p:nvSpPr>
          <p:cNvPr id="6" name="Content Placeholder 5"/>
          <p:cNvSpPr>
            <a:spLocks noGrp="1"/>
          </p:cNvSpPr>
          <p:nvPr>
            <p:ph sz="half" idx="4"/>
          </p:nvPr>
        </p:nvSpPr>
        <p:spPr/>
        <p:txBody>
          <a:bodyPr/>
          <a:lstStyle/>
          <a:p>
            <a:r>
              <a:t>1.财务分析的主要方法包括比率分析、趋势分析和财务比较。</a:t>
            </a:r>
          </a:p>
          <a:p>
            <a:r>
              <a:t>2.比率分析是通过计算财务比率来评估企业的盈利能力、流动性和财务稳定性。</a:t>
            </a:r>
          </a:p>
          <a:p>
            <a:r>
              <a:t>3.趋势分析是通过比较不同时期的财务数据，评估企业的财务状况和发展趋势。</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财务分析概述与目的</a:t>
            </a:r>
          </a:p>
        </p:txBody>
      </p:sp>
      <p:sp>
        <p:nvSpPr>
          <p:cNvPr id="3" name="Text Placeholder 2"/>
          <p:cNvSpPr>
            <a:spLocks noGrp="1"/>
          </p:cNvSpPr>
          <p:nvPr>
            <p:ph type="body" idx="1"/>
          </p:nvPr>
        </p:nvSpPr>
        <p:spPr/>
        <p:txBody>
          <a:bodyPr/>
          <a:lstStyle/>
          <a:p>
            <a:r>
              <a:t>财务分析的目的和目标</a:t>
            </a:r>
          </a:p>
        </p:txBody>
      </p:sp>
      <p:sp>
        <p:nvSpPr>
          <p:cNvPr id="4" name="Content Placeholder 3"/>
          <p:cNvSpPr>
            <a:spLocks noGrp="1"/>
          </p:cNvSpPr>
          <p:nvPr>
            <p:ph sz="half" idx="2"/>
          </p:nvPr>
        </p:nvSpPr>
        <p:spPr/>
        <p:txBody>
          <a:bodyPr/>
          <a:lstStyle/>
          <a:p>
            <a:r>
              <a:t>1.财务分析的目的是提供有关企业财务状况和经营绩效的信息。</a:t>
            </a:r>
          </a:p>
          <a:p>
            <a:r>
              <a:t>2.投资者可以通过财务分析评估企业的投资价值和潜在风险。</a:t>
            </a:r>
          </a:p>
          <a:p>
            <a:r>
              <a:t>3.债权人可以通过财务分析评估企业的偿债能力和信用风险。</a:t>
            </a:r>
          </a:p>
          <a:p/>
        </p:txBody>
      </p:sp>
      <p:sp>
        <p:nvSpPr>
          <p:cNvPr id="5" name="Text Placeholder 4"/>
          <p:cNvSpPr>
            <a:spLocks noGrp="1"/>
          </p:cNvSpPr>
          <p:nvPr>
            <p:ph type="body" idx="3"/>
          </p:nvPr>
        </p:nvSpPr>
        <p:spPr/>
        <p:txBody>
          <a:bodyPr/>
          <a:lstStyle/>
          <a:p>
            <a:r>
              <a:t>财务分析的应用领域</a:t>
            </a:r>
          </a:p>
        </p:txBody>
      </p:sp>
      <p:sp>
        <p:nvSpPr>
          <p:cNvPr id="6" name="Content Placeholder 5"/>
          <p:cNvSpPr>
            <a:spLocks noGrp="1"/>
          </p:cNvSpPr>
          <p:nvPr>
            <p:ph sz="half" idx="4"/>
          </p:nvPr>
        </p:nvSpPr>
        <p:spPr/>
        <p:txBody>
          <a:bodyPr/>
          <a:lstStyle/>
          <a:p>
            <a:r>
              <a:t>1.财务分析广泛应用于投资决策、信贷评估、企业估值和并购等领域。</a:t>
            </a:r>
          </a:p>
          <a:p>
            <a:r>
              <a:t>2.财务分析也可以帮助企业内部管理者识别问题和机会，改善经营绩效。</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财务分析概述与目的</a:t>
            </a:r>
          </a:p>
        </p:txBody>
      </p:sp>
      <p:sp>
        <p:nvSpPr>
          <p:cNvPr id="3" name="Content Placeholder 2"/>
          <p:cNvSpPr>
            <a:spLocks noGrp="1"/>
          </p:cNvSpPr>
          <p:nvPr>
            <p:ph sz="half" idx="2"/>
          </p:nvPr>
        </p:nvSpPr>
        <p:spPr/>
        <p:txBody>
          <a:bodyPr/>
          <a:lstStyle/>
          <a:p>
            <a:r>
              <a:t>1.财务分析的结果可能受到会计政策、估计和判断的影响。</a:t>
            </a:r>
          </a:p>
          <a:p>
            <a:r>
              <a:t>2.财务分析不能反映企业的所有风险和机会，需要结合其他信息进行综合评估。</a:t>
            </a:r>
          </a:p>
          <a:p/>
        </p:txBody>
      </p:sp>
      <p:sp>
        <p:nvSpPr>
          <p:cNvPr id="4" name="Text Placeholder 3"/>
          <p:cNvSpPr>
            <a:spLocks noGrp="1"/>
          </p:cNvSpPr>
          <p:nvPr>
            <p:ph type="body" idx="3"/>
          </p:nvPr>
        </p:nvSpPr>
        <p:spPr/>
        <p:txBody>
          <a:bodyPr/>
          <a:lstStyle/>
          <a:p>
            <a:r>
              <a:t>财务分析的未来发展趋势</a:t>
            </a:r>
          </a:p>
        </p:txBody>
      </p:sp>
      <p:sp>
        <p:nvSpPr>
          <p:cNvPr id="5" name="Content Placeholder 4"/>
          <p:cNvSpPr>
            <a:spLocks noGrp="1"/>
          </p:cNvSpPr>
          <p:nvPr>
            <p:ph sz="half" idx="4"/>
          </p:nvPr>
        </p:nvSpPr>
        <p:spPr/>
        <p:txBody>
          <a:bodyPr/>
          <a:lstStyle/>
          <a:p>
            <a:r>
              <a:t>1.随着大数据和人工智能技术的发展，财务分析将更加注重数据挖掘和预测分析。</a:t>
            </a:r>
          </a:p>
          <a:p>
            <a:r>
              <a:t>2.未来的财务分析将更加注重企业的可持续性和长期发展潜力评估。</a:t>
            </a:r>
          </a:p>
          <a:p>
            <a:r>
              <a:t>以上内容仅供参考，如有需要，建议您查阅相关网站。</a:t>
            </a:r>
          </a:p>
        </p:txBody>
      </p:sp>
      <p:sp>
        <p:nvSpPr>
          <p:cNvPr id="6" name="Text Placeholder 5"/>
          <p:cNvSpPr>
            <a:spLocks noGrp="1"/>
          </p:cNvSpPr>
          <p:nvPr>
            <p:ph type="body" idx="1"/>
          </p:nvPr>
        </p:nvSpPr>
        <p:spPr/>
        <p:txBody>
          <a:bodyPr/>
          <a:lstStyle/>
          <a:p>
            <a:r>
              <a:t>财务分析的挑战和限制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财务报表的基本组成</a:t>
            </a:r>
          </a:p>
        </p:txBody>
      </p:sp>
      <p:sp>
        <p:nvSpPr>
          <p:cNvPr id="3" name="Subtitle 2"/>
          <p:cNvSpPr>
            <a:spLocks noGrp="1"/>
          </p:cNvSpPr>
          <p:nvPr>
            <p:ph type="subTitle" idx="1"/>
          </p:nvPr>
        </p:nvSpPr>
        <p:spPr/>
        <p:txBody>
          <a:bodyPr/>
          <a:lstStyle/>
          <a:p>
            <a:r>
              <a:t>财务分析与投资决策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财务报表的基本组成</a:t>
            </a:r>
          </a:p>
        </p:txBody>
      </p:sp>
      <p:sp>
        <p:nvSpPr>
          <p:cNvPr id="3" name="Text Placeholder 2"/>
          <p:cNvSpPr>
            <a:spLocks noGrp="1"/>
          </p:cNvSpPr>
          <p:nvPr>
            <p:ph type="body" idx="1"/>
          </p:nvPr>
        </p:nvSpPr>
        <p:spPr/>
        <p:txBody>
          <a:bodyPr/>
          <a:lstStyle/>
          <a:p>
            <a:r>
              <a:t>财务报表的基本组成</a:t>
            </a:r>
          </a:p>
        </p:txBody>
      </p:sp>
      <p:sp>
        <p:nvSpPr>
          <p:cNvPr id="4" name="Content Placeholder 3"/>
          <p:cNvSpPr>
            <a:spLocks noGrp="1"/>
          </p:cNvSpPr>
          <p:nvPr>
            <p:ph sz="half" idx="2"/>
          </p:nvPr>
        </p:nvSpPr>
        <p:spPr/>
        <p:txBody>
          <a:bodyPr/>
          <a:lstStyle/>
          <a:p>
            <a:r>
              <a:t>1.财务报表的种类和目的</a:t>
            </a:r>
          </a:p>
          <a:p>
            <a:r>
              <a:t>2.资产负债表的主要组成部分</a:t>
            </a:r>
          </a:p>
          <a:p>
            <a:r>
              <a:t>3.利润表的主要组成部分</a:t>
            </a:r>
          </a:p>
          <a:p>
            <a:r>
              <a:t>4.现金流量表的主要组成部分</a:t>
            </a:r>
          </a:p>
          <a:p>
            <a:r>
              <a:t>5.财务报表的附注和补充信息</a:t>
            </a:r>
          </a:p>
          <a:p>
            <a:r>
              <a:t>6.财务报表分析的重要性和方法</a:t>
            </a:r>
          </a:p>
          <a:p>
            <a:r>
              <a:t>财务报表是反映企业财务状况和经营成果的重要工具，对于投资者、债权人、企业管理层等都具有重要的意义。财务报表主要由资产负债表、利润表和现金流量表组成，这些报表提供了关于企业的财务状况、经营成果和现金流量等方面的信息。</a:t>
            </a:r>
          </a:p>
          <a:p>
            <a:r>
              <a:t>资产负债表是反映企业某一特定日期财务状况的报表，主要包括资产、负债和所有者权益三个部分。资产包括流动资产和非流动资产，负债包括流动负债和非流动负债，所有者权益包括股本、盈余公积和未分配利润等。</a:t>
            </a:r>
          </a:p>
          <a:p>
            <a:r>
              <a:t>利润表是反映企业在一定会计期间内经营成果的报表，主要包括营业收入、营业成本和费用、营业利润和净利润等项目。通过分析利润表，可以评估企业的盈利能力和经营效率。</a:t>
            </a:r>
          </a:p>
          <a:p>
            <a:r>
              <a:t>现金流量表是反映企业在一定会计期间内现金和现金等价物流入和流出的报表，主要包括经营活动、投资活动和筹资活动产生的现金流量。现金流量表可以帮助投资者和债权人评估企业的偿债能力和流动性风险。</a:t>
            </a:r>
          </a:p>
          <a:p>
            <a:r>
              <a:t>除了以上三个主要的财务报表，财务报表附注和补充信息也是非常重要的组成部分，它们提供了更加详细和具体的信息，有助于理解财务报表的主要数据和指标。</a:t>
            </a:r>
          </a:p>
          <a:p>
            <a:r>
              <a:t>财务报表分析是评估企业财务状况和经营成果的重要手段，通过分析财务报表，可以发现企业的经营优势和风险，为投资决策提供重要的参考依据。财务报表分析的方法包括比率分析、趋势分析和比较分析等。</a:t>
            </a:r>
          </a:p>
          <a:p>
            <a:r>
              <a:t>以上内容仅供参考具体内容可以根据您的需求进行调整优化。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财务比率分析与解释</a:t>
            </a:r>
          </a:p>
        </p:txBody>
      </p:sp>
      <p:sp>
        <p:nvSpPr>
          <p:cNvPr id="3" name="Subtitle 2"/>
          <p:cNvSpPr>
            <a:spLocks noGrp="1"/>
          </p:cNvSpPr>
          <p:nvPr>
            <p:ph type="subTitle" idx="1"/>
          </p:nvPr>
        </p:nvSpPr>
        <p:spPr/>
        <p:txBody>
          <a:bodyPr/>
          <a:lstStyle/>
          <a:p>
            <a:r>
              <a:t>财务分析与投资决策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财务比率分析与解释</a:t>
            </a:r>
          </a:p>
        </p:txBody>
      </p:sp>
      <p:sp>
        <p:nvSpPr>
          <p:cNvPr id="3" name="Text Placeholder 2"/>
          <p:cNvSpPr>
            <a:spLocks noGrp="1"/>
          </p:cNvSpPr>
          <p:nvPr>
            <p:ph type="body" idx="1"/>
          </p:nvPr>
        </p:nvSpPr>
        <p:spPr/>
        <p:txBody>
          <a:bodyPr/>
          <a:lstStyle/>
          <a:p>
            <a:r>
              <a:t>财务比率分析的概述</a:t>
            </a:r>
          </a:p>
        </p:txBody>
      </p:sp>
      <p:sp>
        <p:nvSpPr>
          <p:cNvPr id="4" name="Content Placeholder 3"/>
          <p:cNvSpPr>
            <a:spLocks noGrp="1"/>
          </p:cNvSpPr>
          <p:nvPr>
            <p:ph sz="half" idx="2"/>
          </p:nvPr>
        </p:nvSpPr>
        <p:spPr/>
        <p:txBody>
          <a:bodyPr/>
          <a:lstStyle/>
          <a:p>
            <a:r>
              <a:t>1.财务比率是评估公司财务状况和业绩的重要工具。</a:t>
            </a:r>
          </a:p>
          <a:p>
            <a:r>
              <a:t>2.财务比率可以帮助投资者更好地理解公司的盈利能力、偿债能力、运营能力和成长能力。</a:t>
            </a:r>
          </a:p>
          <a:p>
            <a:r>
              <a:t>3.常用的财务比率包括盈利能力比率、偿债能力比率、运营能力比率和成长能力比率等。</a:t>
            </a:r>
          </a:p>
          <a:p/>
        </p:txBody>
      </p:sp>
      <p:sp>
        <p:nvSpPr>
          <p:cNvPr id="5" name="Text Placeholder 4"/>
          <p:cNvSpPr>
            <a:spLocks noGrp="1"/>
          </p:cNvSpPr>
          <p:nvPr>
            <p:ph type="body" idx="3"/>
          </p:nvPr>
        </p:nvSpPr>
        <p:spPr/>
        <p:txBody>
          <a:bodyPr/>
          <a:lstStyle/>
          <a:p>
            <a:r>
              <a:t>盈利能力比率</a:t>
            </a:r>
          </a:p>
        </p:txBody>
      </p:sp>
      <p:sp>
        <p:nvSpPr>
          <p:cNvPr id="6" name="Content Placeholder 5"/>
          <p:cNvSpPr>
            <a:spLocks noGrp="1"/>
          </p:cNvSpPr>
          <p:nvPr>
            <p:ph sz="half" idx="4"/>
          </p:nvPr>
        </p:nvSpPr>
        <p:spPr/>
        <p:txBody>
          <a:bodyPr/>
          <a:lstStyle/>
          <a:p>
            <a:r>
              <a:t>1.盈利能力比率是衡量公司赚钱能力的指标。</a:t>
            </a:r>
          </a:p>
          <a:p>
            <a:r>
              <a:t>2.常用的盈利能力比率包括净利润率、毛利率和ROE等。</a:t>
            </a:r>
          </a:p>
          <a:p>
            <a:r>
              <a:t>3.高盈利水平可能意味着公司有较好的经营管理和市场竞争力。</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财务比率分析与解释</a:t>
            </a:r>
          </a:p>
        </p:txBody>
      </p:sp>
      <p:sp>
        <p:nvSpPr>
          <p:cNvPr id="3" name="Text Placeholder 2"/>
          <p:cNvSpPr>
            <a:spLocks noGrp="1"/>
          </p:cNvSpPr>
          <p:nvPr>
            <p:ph type="body" idx="1"/>
          </p:nvPr>
        </p:nvSpPr>
        <p:spPr/>
        <p:txBody>
          <a:bodyPr/>
          <a:lstStyle/>
          <a:p>
            <a:r>
              <a:t>偿债能力比率</a:t>
            </a:r>
          </a:p>
        </p:txBody>
      </p:sp>
      <p:sp>
        <p:nvSpPr>
          <p:cNvPr id="4" name="Content Placeholder 3"/>
          <p:cNvSpPr>
            <a:spLocks noGrp="1"/>
          </p:cNvSpPr>
          <p:nvPr>
            <p:ph sz="half" idx="2"/>
          </p:nvPr>
        </p:nvSpPr>
        <p:spPr/>
        <p:txBody>
          <a:bodyPr/>
          <a:lstStyle/>
          <a:p>
            <a:r>
              <a:t>1.偿债能力比率是衡量公司偿债能力的指标。</a:t>
            </a:r>
          </a:p>
          <a:p>
            <a:r>
              <a:t>2.常用的偿债能力比率包括流动比率、速动比率和负债比率等。</a:t>
            </a:r>
          </a:p>
          <a:p>
            <a:r>
              <a:t>3.较高的偿债能力比率可能意味着公司的财务风险较低。</a:t>
            </a:r>
          </a:p>
          <a:p/>
        </p:txBody>
      </p:sp>
      <p:sp>
        <p:nvSpPr>
          <p:cNvPr id="5" name="Text Placeholder 4"/>
          <p:cNvSpPr>
            <a:spLocks noGrp="1"/>
          </p:cNvSpPr>
          <p:nvPr>
            <p:ph type="body" idx="3"/>
          </p:nvPr>
        </p:nvSpPr>
        <p:spPr/>
        <p:txBody>
          <a:bodyPr/>
          <a:lstStyle/>
          <a:p>
            <a:r>
              <a:t>运营能力比率</a:t>
            </a:r>
          </a:p>
        </p:txBody>
      </p:sp>
      <p:sp>
        <p:nvSpPr>
          <p:cNvPr id="6" name="Content Placeholder 5"/>
          <p:cNvSpPr>
            <a:spLocks noGrp="1"/>
          </p:cNvSpPr>
          <p:nvPr>
            <p:ph sz="half" idx="4"/>
          </p:nvPr>
        </p:nvSpPr>
        <p:spPr/>
        <p:txBody>
          <a:bodyPr/>
          <a:lstStyle/>
          <a:p>
            <a:r>
              <a:t>1.运营能力比率是衡量公司运营效率的指标。</a:t>
            </a:r>
          </a:p>
          <a:p>
            <a:r>
              <a:t>2.常用的运营能力比率包括存货周转率、应收账款周转率和固定资产周转率等。</a:t>
            </a:r>
          </a:p>
          <a:p>
            <a:r>
              <a:t>3.高运营效率可能意味着公司有较好的管理和资源利用效率。</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财务比率分析与解释</a:t>
            </a:r>
          </a:p>
        </p:txBody>
      </p:sp>
      <p:sp>
        <p:nvSpPr>
          <p:cNvPr id="3" name="Text Placeholder 2"/>
          <p:cNvSpPr>
            <a:spLocks noGrp="1"/>
          </p:cNvSpPr>
          <p:nvPr>
            <p:ph type="body" idx="1"/>
          </p:nvPr>
        </p:nvSpPr>
        <p:spPr/>
        <p:txBody>
          <a:bodyPr/>
          <a:lstStyle/>
          <a:p>
            <a:r>
              <a:t>成长能力比率</a:t>
            </a:r>
          </a:p>
        </p:txBody>
      </p:sp>
      <p:sp>
        <p:nvSpPr>
          <p:cNvPr id="4" name="Content Placeholder 3"/>
          <p:cNvSpPr>
            <a:spLocks noGrp="1"/>
          </p:cNvSpPr>
          <p:nvPr>
            <p:ph sz="half" idx="2"/>
          </p:nvPr>
        </p:nvSpPr>
        <p:spPr/>
        <p:txBody>
          <a:bodyPr/>
          <a:lstStyle/>
          <a:p>
            <a:r>
              <a:t>1.成长能力比率是衡量公司未来发展潜力的指标。</a:t>
            </a:r>
          </a:p>
          <a:p>
            <a:r>
              <a:t>2.常用的成长能力比率包括销售收入增长率、净利润增长率和EPS增长率等。</a:t>
            </a:r>
          </a:p>
          <a:p>
            <a:r>
              <a:t>3.高成长能力可能意味着公司有较好的市场前景和发展空间。</a:t>
            </a:r>
          </a:p>
          <a:p/>
        </p:txBody>
      </p:sp>
      <p:sp>
        <p:nvSpPr>
          <p:cNvPr id="5" name="Text Placeholder 4"/>
          <p:cNvSpPr>
            <a:spLocks noGrp="1"/>
          </p:cNvSpPr>
          <p:nvPr>
            <p:ph type="body" idx="3"/>
          </p:nvPr>
        </p:nvSpPr>
        <p:spPr/>
        <p:txBody>
          <a:bodyPr/>
          <a:lstStyle/>
          <a:p>
            <a:r>
              <a:t>财务比率分析的局限性</a:t>
            </a:r>
          </a:p>
        </p:txBody>
      </p:sp>
      <p:sp>
        <p:nvSpPr>
          <p:cNvPr id="6" name="Content Placeholder 5"/>
          <p:cNvSpPr>
            <a:spLocks noGrp="1"/>
          </p:cNvSpPr>
          <p:nvPr>
            <p:ph sz="half" idx="4"/>
          </p:nvPr>
        </p:nvSpPr>
        <p:spPr/>
        <p:txBody>
          <a:bodyPr/>
          <a:lstStyle/>
          <a:p>
            <a:r>
              <a:t>1.财务比率分析不能单独用于评估公司的财务状况和业绩，需要结合其他分析工具和方法。</a:t>
            </a:r>
          </a:p>
          <a:p>
            <a:r>
              <a:t>2.财务比率可能受到会计政策和人为因素的影响，需要谨慎对待。</a:t>
            </a:r>
          </a:p>
          <a:p>
            <a:r>
              <a:t>3.投资者需要根据自己的风险偏好和投资目标，选择适合自己的财务比率进行分析和评估。</a:t>
            </a:r>
          </a:p>
          <a:p>
            <a:r>
              <a:t>以上内容仅供参考，如有需要，建议您查阅相关网站。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现金流分析与预测</a:t>
            </a:r>
          </a:p>
        </p:txBody>
      </p:sp>
      <p:sp>
        <p:nvSpPr>
          <p:cNvPr id="3" name="Subtitle 2"/>
          <p:cNvSpPr>
            <a:spLocks noGrp="1"/>
          </p:cNvSpPr>
          <p:nvPr>
            <p:ph type="subTitle" idx="1"/>
          </p:nvPr>
        </p:nvSpPr>
        <p:spPr/>
        <p:txBody>
          <a:bodyPr/>
          <a:lstStyle/>
          <a:p>
            <a:r>
              <a:t>财务分析与投资决策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现金流分析与预测</a:t>
            </a:r>
          </a:p>
        </p:txBody>
      </p:sp>
      <p:sp>
        <p:nvSpPr>
          <p:cNvPr id="3" name="Content Placeholder 2"/>
          <p:cNvSpPr>
            <a:spLocks noGrp="1"/>
          </p:cNvSpPr>
          <p:nvPr>
            <p:ph sz="half" idx="2"/>
          </p:nvPr>
        </p:nvSpPr>
        <p:spPr/>
        <p:txBody>
          <a:bodyPr/>
          <a:lstStyle/>
          <a:p>
            <a:r>
              <a:t>1.现金流分析的重要性：评估企业健康状况，衡量盈利质量，预测未来流动性需求。</a:t>
            </a:r>
          </a:p>
          <a:p>
            <a:r>
              <a:t>2.预测方法：基于历史数据的趋势分析，市场比较，财务比率等。</a:t>
            </a:r>
          </a:p>
          <a:p/>
        </p:txBody>
      </p:sp>
      <p:sp>
        <p:nvSpPr>
          <p:cNvPr id="4" name="Text Placeholder 3"/>
          <p:cNvSpPr>
            <a:spLocks noGrp="1"/>
          </p:cNvSpPr>
          <p:nvPr>
            <p:ph type="body" idx="3"/>
          </p:nvPr>
        </p:nvSpPr>
        <p:spPr/>
        <p:txBody>
          <a:bodyPr/>
          <a:lstStyle/>
          <a:p>
            <a:r>
              <a:t>经营性现金流分析</a:t>
            </a:r>
          </a:p>
        </p:txBody>
      </p:sp>
      <p:sp>
        <p:nvSpPr>
          <p:cNvPr id="5" name="Content Placeholder 4"/>
          <p:cNvSpPr>
            <a:spLocks noGrp="1"/>
          </p:cNvSpPr>
          <p:nvPr>
            <p:ph sz="half" idx="4"/>
          </p:nvPr>
        </p:nvSpPr>
        <p:spPr/>
        <p:txBody>
          <a:bodyPr/>
          <a:lstStyle/>
          <a:p>
            <a:r>
              <a:t>1.经营性现金流的主要来源：销售收入，成本控制，运营效率等。</a:t>
            </a:r>
          </a:p>
          <a:p>
            <a:r>
              <a:t>2.分析角度：增长趋势，稳定性，与净利润的比较等。</a:t>
            </a:r>
          </a:p>
          <a:p/>
        </p:txBody>
      </p:sp>
      <p:sp>
        <p:nvSpPr>
          <p:cNvPr id="6" name="Text Placeholder 5"/>
          <p:cNvSpPr>
            <a:spLocks noGrp="1"/>
          </p:cNvSpPr>
          <p:nvPr>
            <p:ph type="body" idx="1"/>
          </p:nvPr>
        </p:nvSpPr>
        <p:spPr/>
        <p:txBody>
          <a:bodyPr/>
          <a:lstStyle/>
          <a:p>
            <a:r>
              <a:t>现金流分析与预测概述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现金流分析与预测</a:t>
            </a:r>
          </a:p>
        </p:txBody>
      </p:sp>
      <p:sp>
        <p:nvSpPr>
          <p:cNvPr id="3" name="Text Placeholder 2"/>
          <p:cNvSpPr>
            <a:spLocks noGrp="1"/>
          </p:cNvSpPr>
          <p:nvPr>
            <p:ph type="body" idx="1"/>
          </p:nvPr>
        </p:nvSpPr>
        <p:spPr/>
        <p:txBody>
          <a:bodyPr/>
          <a:lstStyle/>
          <a:p>
            <a:r>
              <a:t>投资性现金流分析</a:t>
            </a:r>
          </a:p>
        </p:txBody>
      </p:sp>
      <p:sp>
        <p:nvSpPr>
          <p:cNvPr id="4" name="Content Placeholder 3"/>
          <p:cNvSpPr>
            <a:spLocks noGrp="1"/>
          </p:cNvSpPr>
          <p:nvPr>
            <p:ph sz="half" idx="2"/>
          </p:nvPr>
        </p:nvSpPr>
        <p:spPr/>
        <p:txBody>
          <a:bodyPr/>
          <a:lstStyle/>
          <a:p>
            <a:r>
              <a:t>1.投资活动的现金流入与流出：投资收益，出售长期资产，购置设备等。</a:t>
            </a:r>
          </a:p>
          <a:p>
            <a:r>
              <a:t>2.投资策略：评估投资风险，收益率，对市场环境的敏感度。</a:t>
            </a:r>
          </a:p>
          <a:p/>
        </p:txBody>
      </p:sp>
      <p:sp>
        <p:nvSpPr>
          <p:cNvPr id="5" name="Text Placeholder 4"/>
          <p:cNvSpPr>
            <a:spLocks noGrp="1"/>
          </p:cNvSpPr>
          <p:nvPr>
            <p:ph type="body" idx="3"/>
          </p:nvPr>
        </p:nvSpPr>
        <p:spPr/>
        <p:txBody>
          <a:bodyPr/>
          <a:lstStyle/>
          <a:p>
            <a:r>
              <a:t>筹资性现金流分析</a:t>
            </a:r>
          </a:p>
        </p:txBody>
      </p:sp>
      <p:sp>
        <p:nvSpPr>
          <p:cNvPr id="6" name="Content Placeholder 5"/>
          <p:cNvSpPr>
            <a:spLocks noGrp="1"/>
          </p:cNvSpPr>
          <p:nvPr>
            <p:ph sz="half" idx="4"/>
          </p:nvPr>
        </p:nvSpPr>
        <p:spPr/>
        <p:txBody>
          <a:bodyPr/>
          <a:lstStyle/>
          <a:p>
            <a:r>
              <a:t>1.筹资方式：股权融资，债务融资，营运资本管理等。</a:t>
            </a:r>
          </a:p>
          <a:p>
            <a:r>
              <a:t>2.筹资策略：平衡财务风险，资本结构优化，利息负担等。</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现金流分析与预测</a:t>
            </a:r>
          </a:p>
        </p:txBody>
      </p:sp>
      <p:sp>
        <p:nvSpPr>
          <p:cNvPr id="3" name="Text Placeholder 2"/>
          <p:cNvSpPr>
            <a:spLocks noGrp="1"/>
          </p:cNvSpPr>
          <p:nvPr>
            <p:ph type="body" idx="1"/>
          </p:nvPr>
        </p:nvSpPr>
        <p:spPr/>
        <p:txBody>
          <a:bodyPr/>
          <a:lstStyle/>
          <a:p>
            <a:r>
              <a:t>现金流预测方法</a:t>
            </a:r>
          </a:p>
        </p:txBody>
      </p:sp>
      <p:sp>
        <p:nvSpPr>
          <p:cNvPr id="4" name="Content Placeholder 3"/>
          <p:cNvSpPr>
            <a:spLocks noGrp="1"/>
          </p:cNvSpPr>
          <p:nvPr>
            <p:ph sz="half" idx="2"/>
          </p:nvPr>
        </p:nvSpPr>
        <p:spPr/>
        <p:txBody>
          <a:bodyPr/>
          <a:lstStyle/>
          <a:p>
            <a:r>
              <a:t>1.预测模型：时间序列分析，市场研究，情景分析等。</a:t>
            </a:r>
          </a:p>
          <a:p>
            <a:r>
              <a:t>2.影响因素：宏观经济，行业趋势，企业策略等。</a:t>
            </a:r>
          </a:p>
          <a:p/>
        </p:txBody>
      </p:sp>
      <p:sp>
        <p:nvSpPr>
          <p:cNvPr id="5" name="Text Placeholder 4"/>
          <p:cNvSpPr>
            <a:spLocks noGrp="1"/>
          </p:cNvSpPr>
          <p:nvPr>
            <p:ph type="body" idx="3"/>
          </p:nvPr>
        </p:nvSpPr>
        <p:spPr/>
        <p:txBody>
          <a:bodyPr/>
          <a:lstStyle/>
          <a:p>
            <a:r>
              <a:t>现金流风险管理与优化</a:t>
            </a:r>
          </a:p>
        </p:txBody>
      </p:sp>
      <p:sp>
        <p:nvSpPr>
          <p:cNvPr id="6" name="Content Placeholder 5"/>
          <p:cNvSpPr>
            <a:spLocks noGrp="1"/>
          </p:cNvSpPr>
          <p:nvPr>
            <p:ph sz="half" idx="4"/>
          </p:nvPr>
        </p:nvSpPr>
        <p:spPr/>
        <p:txBody>
          <a:bodyPr/>
          <a:lstStyle/>
          <a:p>
            <a:r>
              <a:t>1.风险管理：流动性风险，信用风险，操作风险等。</a:t>
            </a:r>
          </a:p>
          <a:p>
            <a:r>
              <a:t>2.优化策略：提高经营性现金流，合理配置投资，优化筹资结构等。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https://d.book118.com/467002110163006034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财务分析概述与目的</vt:lpstr>
      <vt:lpstr> 财务分析概述与目的</vt:lpstr>
      <vt:lpstr> 财务分析概述与目的</vt:lpstr>
      <vt:lpstr> 财务分析概述与目的</vt:lpstr>
      <vt:lpstr> 财务报表的基本组成</vt:lpstr>
      <vt:lpstr> 财务报表的基本组成</vt:lpstr>
      <vt:lpstr> 财务比率分析与解释</vt:lpstr>
      <vt:lpstr> 财务比率分析与解释</vt:lpstr>
      <vt:lpstr> 财务比率分析与解释</vt:lpstr>
      <vt:lpstr> 财务比率分析与解释</vt:lpstr>
      <vt:lpstr> 现金流分析与预测</vt:lpstr>
      <vt:lpstr> 现金流分析与预测</vt:lpstr>
      <vt:lpstr> 现金流分析与预测</vt:lpstr>
      <vt:lpstr> 现金流分析与预测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2024-09-09T00:41:01.160</cp:lastPrinted>
  <dcterms:created xsi:type="dcterms:W3CDTF">2024-09-08T16:41:01Z</dcterms:created>
  <dcterms:modified xsi:type="dcterms:W3CDTF">2024-09-08T16:41:03Z</dcterms:modified>
</cp:coreProperties>
</file>