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B3B370-D672-4830-A713-93FB49D4E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F214E-F600-436A-9721-F45E57F04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BAB4A5-358C-4FC8-8A0D-05AA85EF6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3C781D-2FF9-4D8E-8245-CD7B95E3F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DDC084-CB49-4620-8D31-B97C098BB3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4C1A90-93C6-4724-AAB3-A3751E9C73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FC3AE5-00BD-4BA9-9D8E-F4889F5579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0F4EC-D65F-46C3-9866-232132924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206A70-76B6-4B4A-B023-EC3D9E43C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BBBA9-51AC-405D-9ADA-E9BEB4096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C6002-5AB3-4FD8-9744-268FB6FEA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0211211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机械设计基础第九章</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机械设计概述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机械零件的强度与刚度</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机械零件的摩擦、磨损与润滑</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机械零件的疲劳强度</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机械零件的接触强度</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机械零件的可靠性设计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机械设计概述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机械设计是根据使用要求对机械的工作原理、结构、运动方式、力和能量的传递方式、各个零件的材料和形状尺寸、润滑方法等进行构思、分析和计算并将其转化为具体的描述以作为制造依据的工作过程。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机械设计可分为新型设计、继承设计和变型设计3类。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技术性能准则</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技术性能包括产品功能、制造和运行状况在内的一切性能，既包含静态性能，又包含动态性能。</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经济性准则</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经济性准则指的是以最低的费用取得最佳的效果。</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可靠性准则</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可靠性是指产品在规定的使用条件下，在预期的寿命内，完成规定功能的概率。</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安全性准则</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安全性准则是指机器在按预定使用条件下，执行其功能和在对其进行运输、安装、调试、运行、维修及拆卸和处理时，对操作人员不产生损伤或危害其健康的能力。</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社会性准则</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社会性准则指的是机械产品还需考虑对社会的影响，包括噪音、排放和污染等。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随着人工智能和机器学习技术的发展，机械设计将越来越智能化，能够实现自动化设计和优化。</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绿色设计是未来的发展趋势，机械设计需要更加注重环保和可持续性。</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个性化设计是未来机械设计的一个重要方向，能够满足不同客户的需求和偏好。</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集成化设计能够提高机械系统的整体性能和效率，减少资源浪费和能源消耗。</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绿色化</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个性化</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智能化</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集成化</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机械零件的强度与刚度</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530" r="1853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强度是指材料在受到外力作用下，抵抗破坏的能力。在机械设计中，强度通常指零件在承受载荷时不发生断裂或塑性变形的最大应力。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强度定义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强度计算是机械设计中的重要环节，其目的是确定零件在给定载荷下的应力水平，以确保其安全可靠地工作。强度计算通常涉及对零件进行受力分析、应力分析和强度校核等步骤。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强度计算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强度的概念及计算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656" r="20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刚度定义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刚度是指材料或结构在受到外力作用时，抵抗变形的能力。在机械设计中，刚度通常指零件在承受载荷时保持其原有形状和尺寸的能力。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刚度计算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刚度计算是评估机械零件在受到外力作用时变形程度的重要方法。它涉及对零件进行受力分析、变形分析和刚度校核等步骤，以确定零件在给定载荷下的变形量是否在允许范围内。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刚度的概念及计算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提高强度和刚度的方法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材料选择：选择具有高强度和高刚度的材料是提高机械零件强度和刚度的有效方法。例如，合金钢、钛合金等高强度材料以及碳纤维复合材料等高刚度材料在机械设计中得到广泛应用。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结构优化：通过优化零件的结构形状和尺寸，可以改善其受力状况，从而提高强度和刚度。例如，采用合理的截面形状、增加支撑结构、优化布局等方式，都可以有效提高零件的强度和刚度。</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热处理与表面强化：热处理可以改变材料的内部组织结构，提高其力学性能，如淬火、回火等工艺可以显著提高钢的强度和硬度。表面强化技术如渗碳、渗氮、喷丸等可以在不改变零件整体性能的情况下提高其表面强度和刚度。</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连接与紧固技术：合理的连接和紧固技术对于保证机械零件的强度和刚度至关重要。例如，采用高强度螺栓连接、焊接、铆接等方式可以确保零件在承受载荷时不会发生松动或脱落，从而提高其整体强度和刚度。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机械零件的摩擦、磨损与润滑</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373" b="31373"/>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两个相互接触的物体在相对运动或有相对运动趋势时，在接触面上产生的阻碍相对运动的现象。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根据摩擦表面的润滑状态，摩擦可分为干摩擦、边界摩擦、液体摩擦和混合摩擦。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摩擦的概念及分类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摩擦分类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摩擦定义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磨损的概念及分类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磨损定义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物体表面在相对运动中，由于机械或化学作用导致表面材料不断损失的现象。</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磨损分类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根据磨损机理的不同，磨损可分为磨粒磨损、粘着磨损、疲劳磨损和腐蚀磨损。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https://d.book118.com/467002112113006035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2024-09-10T02:28:35.103</cp:lastPrinted>
  <dcterms:created xsi:type="dcterms:W3CDTF">2024-09-09T18:28:35Z</dcterms:created>
  <dcterms:modified xsi:type="dcterms:W3CDTF">2024-09-09T18:28:37Z</dcterms:modified>
</cp:coreProperties>
</file>