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2DFD42-9517-4578-915D-E4E1A5685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2E2D5A-63AB-4275-927D-FCD9AFDA8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A5479F-53BB-4C51-89CD-9312AAAA9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6798ED-5B74-4B51-8DA5-AE757C57D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C6CF2B-391A-44FD-B429-CBD3892B6D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BDC0C0-6264-4447-A9BC-1ADEE6EA41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1949F6-FF16-49AF-BE08-7BF4E3378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B39052-DBF7-45BC-B4CE-01D7DAD7C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5E7FD3-71D6-4472-AA7E-F5AC76F9F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1CEEA0-C1D8-4FC2-B1F1-C76209E67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DEE0D4-40C3-47F1-B751-C42D1C5B77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700301003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商贸仓储企业安全生产风险分级管控培训课程设计与实施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课程背景与目标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安全生产风险识别与评估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风险分级管控策略制定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培训课程设计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培训实施与管理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企业实践案例分析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090" b="709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商贸仓储企业安全生产现状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安全生产意识不强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部分商贸仓储企业对安全生产的重要性认识不足，缺乏必要的安全意识和风险防范意识。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安全管理制度不完善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一些企业安全管理制度不健全，安全责任制未得到有效落实，安全管理存在漏洞。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安全设施配备不足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部分企业安全设施配备不完善，如消防设施、安全警示标识等，难以满足安全生产需要。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163" r="1716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安全生产是企业可持续发展的重要保障，风险分级管控有助于企业实现长期稳定发展。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提高安全生产水平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通过风险分级管控，可以针对不同等级的风险采取相应的管控措施，提高企业安全生产水平。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减少事故发生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风险分级管控有助于企业及时发现并消除安全隐患，减少事故的发生概率和损失。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风险分级管控的重要性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06" r="234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掌握风险分级管控的基本理念和方法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通过课程学习，使学员掌握风险分级管控的基本理念和方法，能够在实际工作中加以应用。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提高学员的安全生产意识和能力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通过课程学习，提高学员的安全生产意识和风险防范能力，增强学员的安全责任感。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促进企业安全生产水平的提升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通过课程的实施，推动企业建立完善的风险分级管控体系，提高企业安全生产水平，减少事故发生。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课程目标与预期效果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安全生产风险识别与评估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头脑风暴法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德尔菲法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检查表法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故障树分析法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风险识别方法及工具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组织专家团队，通过自由讨论的方式，集思广益，识别潜在的风险因素。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根据历史数据、经验或标准，制定检查表，对企业进行全面排查，识别存在的风险因素。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采用匿名方式，征求专家意见，经过多轮反馈，使专家意见趋于一致，从而识别风险因素。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通过分析系统故障发生的原因及逻辑关系，识别导致事故的风险因素。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根据行业特点、企业规模、生产工艺等因素，制定适用的风险评估标准，包括风险发生的可能性、后果严重程度等指标。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风险评估标准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明确评估目标、确定评估范围、收集相关信息、选择评估方法、实施评估、编制评估报告等步骤。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风险评估流程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商贸仓储企业因违规存储易燃易爆物品，导致火灾事故。通过分析事故原因，发现企业存在安全管理漏洞、员工安全意识薄弱等问题。针对这些问题，企业应加强安全管理制度建设、提高员工安全意识等方面的工作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某商贸仓储企业在货物运输过程中发生交通事故。经过调查，发现事故原因是驾驶员疲劳驾驶、车辆维护不当等。企业应加强对驾驶员的培训和管理，建立完善的车辆维护制度，确保运输安全。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某商贸仓储企业发生货物丢失事件。经调查发现，事件原因是仓库管理不善、安防措施不到位等。企业应完善仓库管理制度、加强安防措施，确保货物安全。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典型案例分析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风险分级管控策略制定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根据商贸仓储企业的特点和历史数据，构建适用于该行业的风险矩阵，明确风险指标和评估标准。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风险矩阵构建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风险等级划分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风险等级动态调整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依据风险矩阵，将商贸仓储企业的安全生产风险划分为不同等级，如高风险、中风险和低风险等。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定期评估风险等级，根据企业运营情况和外部环境变化，对风险等级进行动态调整。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风险矩阵与等级划分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制定详细的安全管理制度和应急预案，加强安全培训和演练，提高员工安全意识和技能水平，配备先进的安全设施和设备。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高风险管控措施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完善安全管理制度，定期开展安全检查和隐患排查，加强员工安全教育和培训，提高安全防范意识。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中风险管控措施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保持安全管理制度的更新和完善，加强日常安全巡查和监控，提高员工安全意识和自我保护能力。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低风险管控措施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不同等级风险的管控措施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建立商贸仓储企业安全生产跨部门协作机制，明确各部门职责和协作方式，形成工作合力。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跨部门协作机制建立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整合企业内部资源，如人力、物力、财力等，实现资源共享和优化配置，提高安全生产保障能力。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资源整合与共享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积极寻求政府、行业协会、专业机构等外部支持与合作，共同推动商贸仓储企业安全生产水平的提升。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外部合作与支持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跨部门协作与资源整合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培训课程设计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https://d.book118.com/467003010034006041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2024-09-13T22:07:11.134</cp:lastPrinted>
  <dcterms:created xsi:type="dcterms:W3CDTF">2024-09-13T14:07:11Z</dcterms:created>
  <dcterms:modified xsi:type="dcterms:W3CDTF">2024-09-13T14:07:13Z</dcterms:modified>
</cp:coreProperties>
</file>