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9034A-43F8-4831-8EC3-AD03AA79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0CE1-CF58-473B-A30C-E139BAC9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8780-4ADC-4E8F-A314-36B6F0FD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ADB9F-40ED-4EDE-B9DF-09151DAB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02F09-5DF3-4840-9556-6AFB47660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F82E6-B398-442E-AFC8-234DE70A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D6959-E517-405D-941D-125591DE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D9CCE-D30A-4BF2-B37F-F9B3C6075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C553D-ACE1-4E30-92E8-3ED1BB29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E16E-520E-40F5-92F8-E56A024F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FDAF9-2E89-4D00-ADF8-39195030C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30510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宗教场所法律知识讲座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宗教场所法律的具体规定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宗教场所法律概述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宗教场所法律的定义与特点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宗教场所法律是指规范宗教活动场所设立、管理、监督等方面的法律法规。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具有宗教性、地域性和历史性，旨在保护宗教信仰自由，维护宗教活动场所秩序，促进宗教和谐与社会稳定。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规范宗教活动场所的管理和监督，有助于减少宗教冲突和矛盾，维护社会稳定。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促进宗教文化传承与发展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宗教场所法律为宗教文化的传承与发展提供法律保障，促进宗教文化的繁荣发展。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保障公民宗教信仰自由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宗教场所法律为公民提供合法、安全的宗教活动场所，保障公民的宗教信仰自由。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宗教场所法律的重要性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古代的宗教场所法律主要体现为宗教教义、习惯法和王朝法令等形式，旨在维护皇权和神权。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古代宗教场所法律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随着社会进步和民主化进程，近现代的宗教场所法律逐渐走向规范化、法制化和国际化，旨在保障公民权利和维护社会秩序。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近现代宗教场所法律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当代的宗教场所法律更加注重人权保障、宗教和谐与社会稳定，不断完善相关法律法规，推动宗教事业健康发展。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当代宗教场所法律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00" b="17500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宗教场所法律的历史与发展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宗教场所法律的核心原则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42" r="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宗教信仰自由原则是宗教场所法律的核心原则之一，它保障公民的宗教信仰自由权利，包括信教和不信教的自由、信仰不同宗教的自由以及在法律范围内自由进行宗教活动的权利。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这一原则要求国家保护正常的宗教活动，维护宗教团体、宗教院校和宗教活动场所的合法权益，同时依法对涉及国家利益和社会公共利益的宗教事务进行管理。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宗教信仰自由原则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宗教场所管理原则是指国家依法对宗教场所进行管理，保障宗教活动在合法的场所内进行，维护宗教场所的秩序和安全。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这一原则要求宗教团体、宗教院校和宗教活动场所遵守国家法律法规，接受政府相关部门的监督和指导，同时也有责任维护宗教场所的卫生、安全和环境保护。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宗教场所管理原则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宗教活动规范原则是指国家对宗教活动进行规范和管理，保障宗教活动的正常进行，防止和制止利用宗教进行违法犯罪活动。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这一原则要求信教公民不得利用宗教干预国家行政、司法、教育等国家职能的实施，也不得利用宗教进行破坏社会秩序、损害公民身体健康、妨碍国家教育制度等活动。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宗教活动规范原则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宗教财产保护原则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宗教财产保护原则是指国家依法保护宗教团体、宗教院校和宗教活动场所的财产，保障其合法权益不受侵犯。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这一原则要求宗教团体、宗教院校和宗教活动场所依法办理财产登记，依法享有所有权、使用权和收益权等合法权益，同时也有责任维护好宗教财产的安全和完整。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宗教场所法律的具体规定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宗教场所的设立应当符合当地城市规划和土地利用总体规划的要求。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宗教场所的登记应当提供真实、准确、完整的资料，不得隐瞒、虚报或者伪造。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796" b="2079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74" r="947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设立宗教场所应当符合国家法律、法规的规定，并按照国家有关规定向县级以上人民政府宗教事务部门申请登记。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宗教场所的设立与登记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宗教场所的建筑应当符合国家有关建筑规范和安全要求，不得违反国家法律、法规的规定。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宗教场所的建筑风格和装饰应当体现宗教特色，不得影响周边环境和景观。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宗教场所的建筑应当保持整洁、卫生，不得随意改动或者破坏。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宗教场所的建筑规范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宗教场所应当制定活动计划，明确活动内容和时间，并报经县级以上人民政府宗教事务部门批准。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宗教场所的活动应当遵守国家法律、法规的规定，不得违反社会公德和公共秩序。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宗教场所应当建立安全管理制度，保障活动安全。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459" r="1245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宗教场所的活动管理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https://d.book118.com/467003051064006033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2024-09-06T19:57:37.921</cp:lastPrinted>
  <dcterms:created xsi:type="dcterms:W3CDTF">2024-09-06T11:57:37Z</dcterms:created>
  <dcterms:modified xsi:type="dcterms:W3CDTF">2024-09-06T11:57:40Z</dcterms:modified>
</cp:coreProperties>
</file>