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35F9-8FCC-4D67-8F9B-63725B08D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33D82-AFCF-415C-9B19-53835142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3606F-D56B-48FD-978E-FBA9A9AB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FE086-BF63-4ECC-A55D-6270B45F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89746-8289-4AC7-9474-BC828422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7DCB5-D18B-4CB6-9EE1-4DC29E5D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56810-DC36-477A-86C8-6414BCE8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92103-227D-4002-B20C-F77D6284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C2900-7592-4DF7-8C2B-E895F11A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C7EF7-BA51-451E-B426-FB88782D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E0BD3-4680-48B9-A9EE-3C912CC8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3121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有机硅密封材料项目市场调研报告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产品种类与性能分析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供应链及销售渠道分析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有机硅密封材料市场规模庞大，近年来呈现快速增长趋势。随着建筑、汽车、电子等行业的快速发展，有机硅密封材料市场需求不断增加。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根据市场调研数据，有机硅密封材料市场年均增长率保持在10%以上，预计未来几年市场增速将保持稳定。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有机硅密封材料种类繁多，包括硅酮密封胶、硅酮结构胶、硅酮耐候胶等。不同种类的产品具有不同的性能和用途，满足不同领域的需求。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有机硅密封材料产业链包括原材料供应、生产制造、销售与服务等环节。其中，原材料供应主要依赖于石化行业，生产制造环节涉及众多企业，销售与服务环节则与下游应用领域密切相关。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企业数量及分布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目前，国内有机硅密封材料生产企业数量众多，主要分布在江浙沪、广东等沿海地区。这些地区拥有完善的产业链和优越的地理位置，为企业发展提供了良好条件。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市场上，少数几家大型企业占据了较高的市场份额，形成了一定的品牌效应和规模效应。然而，随着市场竞争加剧和消费者需求多样化，中小型企业也在逐渐崛起，并积极寻求差异化发展道路。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主要分布在城市及周边地区，这些地区的建筑和装修行业较为发达。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以建筑师、装修设计师、施工人员等专业人士为主，他们对有机硅密封材料有较高的认知度和使用需求。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以中青年为主，他们通常对家居装修和建筑行业有一定的了解和需求。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消费者在购买有机硅密封材料时，往往偏好于知名品牌，认为这些品牌的产品质量更有保障。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消费者更注重有机硅密封材料的耐候性、抗老化性、环保性等性能，以满足不同场景下的使用需求。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购买渠道偏好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消费者更倾向于在建材市场、专业店铺等线下渠道购买有机硅密封材料，以便更好地了解产品性能和质量。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消费者在购买有机硅密封材料时，虽然会考虑价格因素，但更注重产品的品质和性能。因此，价格敏感度适中，不会过分追求低价产品。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品质与价格权衡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消费者在购买时会权衡产品的品质和价格，寻找性价比高的产品。如果产品品质过硬且价格合理，消费者愿意支付更高的价格。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价格敏感度适中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消费者价格敏感度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产品种类与性能分析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45" r="2814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硅酮密封胶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以硅酮为主要原料，添加填料、助剂等制成的密封胶，具有优异的耐候性、耐高低温性和电气绝缘性。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硅酮结构胶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高强度、高模量的硅酮密封胶，主要用于建筑幕墙、中空玻璃等结构性粘接。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硅烷封端聚醚密封胶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以硅烷封端聚醚为主要原料，具有低粘度、快速固化、优异的耐候性和耐水性等特点。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主要产品种类介绍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不同产品性能比较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耐候性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硅酮密封胶具有优异的耐候性，长期暴露在室外环境下性能稳定；硅烷封端聚醚密封胶耐候性相对较差。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固化速度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硅烷封端聚醚密封胶固化速度较快，适用于需要快速固化的场合；硅酮密封胶固化速度较慢。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粘接强度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硅酮结构胶具有高强度、高模量的特点，适用于结构性粘接；其他两种产品粘接强度相对较低。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https://d.book118.com/467003121004006034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2024-09-07T15:52:12.330</cp:lastPrinted>
  <dcterms:created xsi:type="dcterms:W3CDTF">2024-09-07T07:52:12Z</dcterms:created>
  <dcterms:modified xsi:type="dcterms:W3CDTF">2024-09-07T07:52:14Z</dcterms:modified>
</cp:coreProperties>
</file>