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78E553-0ECD-4ADD-9FA7-EEBD29918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7FB8ED-6E4F-416C-943C-5D0F5AB05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A4E46A-2334-4355-8561-2CD026024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6FE7F3-24E3-4F3F-8873-C460276D6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FB521F-2447-4171-85FB-EB4B41F8D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49D975-7430-442F-AF74-065577B6D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763063-E4DD-4629-BDE0-C859EABF2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026B1E-F62C-4CF6-AD59-FF561B970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7A5E40-A8D0-40FD-8FA9-175AF7844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D61454-25DD-4BB4-8898-E3DFEF3EC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FC5206-E416-48E5-8BE1-616F26270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0501401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乡镇街道稳定形势分析报告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乡镇街道稳定形势现状分析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乡镇街道稳定形势影响因素分析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乡镇街道稳定形势评估与预测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乡镇街道稳定形势应对策略与建议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1417" r="3141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随着城市化进程的加速，乡镇街道在发展过程中面临诸多问题，如基础设施建设滞后、公共服务不足、社会治理难度加大等。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当前乡镇街道面临的主要问题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由于历史、地理、经济和社会等多方面原因，乡镇街道稳定形势呈现出复杂性和多样性，需要深入分析并提出应对策略。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乡镇街道稳定形势的复杂性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分析乡镇街道稳定形势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通过对乡镇街道稳定形势的深入分析，了解其现状、特点和发展趋势，为制定相应的政策和措施提供科学依据。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促进乡镇街道可持续发展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通过解决乡镇街道面临的问题，推动其可持续发展，提高居民的生活质量和幸福感，维护社会稳定和长治久安。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4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乡镇街道稳定形势现状分析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8812" r="1881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总结词：稳步发展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详细描述：近年来，随着国家对农村经济的扶持力度不断加大，乡镇街道的经济发展呈现出稳步发展的态势。农业现代化进程加快，农村产业结构调整取得积极进展，农民收入持续增长。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经济发展状况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总结词：总体良好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详细描述：在各级政府和公安机关的共同努力下，乡镇街道的社会治安状况总体良好。治安案件发生率逐年下降，群众安全感普遍提高。同时，基层治理体系不断完善，群防群治工作得到加强。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社会治安状况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总结词：持续改善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详细描述：乡镇街道的民生问题状况持续改善。在教育、医疗、住房、就业等方面，政府加大投入力度，提高公共服务水平。同时，扶贫帮困工作取得显著成效，贫困人口数量大幅减少。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民生问题状况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4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乡镇街道稳定形势影响因素分析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经济发展水平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乡镇街道的经济发展水平直接影响居民的生活质量和社会稳定，经济发展滞后可能导致社会不满和冲突。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产业结构调整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随着经济结构的调整，乡镇街道的产业结构变化可能引发社会矛盾和不稳定因素。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农民收入增长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农民收入的稳定增长是乡镇街道稳定的重要基础，农民收入的减少可能引发社会问题。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经济因素分析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随着城市化进程的加速，大量人口流入乡镇街道可能带来社会管理的新挑战。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人口流动与城市化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125" r="101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不同社会阶层之间的利益冲突和矛盾可能引发社会不稳定。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社会阶层分化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教育、医疗、住房等民生问题如果得不到有效解决，可能引发社会不满和抗议。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民生问题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社会因素分析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https://d.book118.com/467005014016006043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2024-09-16T18:37:54.158</cp:lastPrinted>
  <dcterms:created xsi:type="dcterms:W3CDTF">2024-09-16T10:37:54Z</dcterms:created>
  <dcterms:modified xsi:type="dcterms:W3CDTF">2024-09-16T10:37:55Z</dcterms:modified>
</cp:coreProperties>
</file>