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84872-6D15-4694-BF2E-3EB620C70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FC48A-44BC-4513-8F7C-C5371411A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6CFE8-D2AB-4A18-9D89-DC249511D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5D81E-166B-4D73-90C0-9FD4254A9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F11964-2192-4737-8FF9-A56644688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C528F7-F5DD-423B-9698-DC6BE7FD9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22D02-B1A7-471D-8406-11D4FAF35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55046-8D73-455E-BB6D-40385164E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1F538-C06C-4060-AA1A-E12187278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05701-105B-4BDF-BC28-97A197663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91B68-0C78-487E-930A-AF46932C5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69" r:id="rId2"/>
    <p:sldLayoutId id="2147484470" r:id="rId3"/>
    <p:sldLayoutId id="2147484471" r:id="rId4"/>
    <p:sldLayoutId id="2147484472" r:id="rId5"/>
    <p:sldLayoutId id="2147484473" r:id="rId6"/>
    <p:sldLayoutId id="2147484474" r:id="rId7"/>
    <p:sldLayoutId id="2147484475" r:id="rId8"/>
    <p:sldLayoutId id="2147484476" r:id="rId9"/>
    <p:sldLayoutId id="2147484477" r:id="rId10"/>
    <p:sldLayoutId id="214748447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050211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广州塔旅游策划案例分析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广州塔旅游策划背景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广州塔旅游资源分析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广州塔旅游策划方案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广州塔旅游策划实施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广州塔旅游策划效果评估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广州塔旅游策划经验总结与展望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广州塔旅游策划背景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广州塔简介</a:t>
            </a:r>
            <a:endParaRPr lang="zh-CN" altLang="en-US"/>
          </a:p>
        </p:txBody>
      </p:sp>
      <p:sp>
        <p:nvSpPr>
          <p:cNvPr id="1048894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6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8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高度：600米，是中国第一高塔，世界第三高塔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00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2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4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建筑特色：独特的设计风格，融合了现代与传统的元素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06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0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功能：观光、旅游、广播电视发射等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12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6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地理位置：广州市海珠区阅江西路222号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旅游市场现状</a:t>
            </a:r>
            <a:endParaRPr lang="zh-CN" altLang="en-US"/>
          </a:p>
        </p:txBody>
      </p:sp>
      <p:sp>
        <p:nvSpPr>
          <p:cNvPr id="1048952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54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56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58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60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6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6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7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7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旅游需求增长，游客数量逐年攀升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旅游市场存在一些问题和挑战，需要加强管理和规范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旅游市场多元化发展，游客对旅游体验的需求更加多样化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旅游市场竞争激烈，需要创新和特色来吸引游客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策划目的与意义</a:t>
            </a:r>
            <a:endParaRPr lang="zh-CN" altLang="en-US"/>
          </a:p>
        </p:txBody>
      </p:sp>
      <p:sp>
        <p:nvSpPr>
          <p:cNvPr id="104903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提升广州塔的旅游吸引力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促进广州旅游经济的发展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打造广州塔成为城市名片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提高广州塔的国际知名度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广州塔旅游资源分析</a:t>
            </a:r>
            <a:endParaRPr lang="zh-CN" altLang="en-US"/>
          </a:p>
        </p:txBody>
      </p:sp>
      <p:sp>
        <p:nvSpPr>
          <p:cNvPr id="104907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自然景观</a:t>
            </a:r>
            <a:endParaRPr lang="zh-CN" altLang="en-US"/>
          </a:p>
        </p:txBody>
      </p:sp>
      <p:sp>
        <p:nvSpPr>
          <p:cNvPr id="1049108" name="圆角矩形 26"/>
          <p:cNvSpPr/>
          <p:nvPr>
            <p:custDataLst>
              <p:tags r:id="rId2"/>
            </p:custDataLst>
          </p:nvPr>
        </p:nvSpPr>
        <p:spPr>
          <a:xfrm>
            <a:off x="608330" y="1843025"/>
            <a:ext cx="3446046" cy="399652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28"/>
          <p:cNvSpPr/>
          <p:nvPr>
            <p:custDataLst>
              <p:tags r:id="rId3"/>
            </p:custDataLst>
          </p:nvPr>
        </p:nvSpPr>
        <p:spPr>
          <a:xfrm>
            <a:off x="612175" y="1843025"/>
            <a:ext cx="3439759" cy="21236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2" name="文本框 31"/>
          <p:cNvSpPr txBox="1"/>
          <p:nvPr>
            <p:custDataLst>
              <p:tags r:id="rId4"/>
            </p:custDataLst>
          </p:nvPr>
        </p:nvSpPr>
        <p:spPr>
          <a:xfrm>
            <a:off x="863378" y="2377472"/>
            <a:ext cx="2936929" cy="319456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地理位置：广州塔位于珠江新城，毗邻珠江，是广州市的地标性建筑。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29"/>
          <p:cNvSpPr/>
          <p:nvPr>
            <p:custDataLst>
              <p:tags r:id="rId5"/>
            </p:custDataLst>
          </p:nvPr>
        </p:nvSpPr>
        <p:spPr>
          <a:xfrm>
            <a:off x="4369328" y="1843025"/>
            <a:ext cx="3446046" cy="399652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6" name="圆角矩形 32"/>
          <p:cNvSpPr/>
          <p:nvPr>
            <p:custDataLst>
              <p:tags r:id="rId6"/>
            </p:custDataLst>
          </p:nvPr>
        </p:nvSpPr>
        <p:spPr>
          <a:xfrm>
            <a:off x="4373173" y="1843025"/>
            <a:ext cx="3439759" cy="21236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8" name="文本框 34"/>
          <p:cNvSpPr txBox="1"/>
          <p:nvPr>
            <p:custDataLst>
              <p:tags r:id="rId7"/>
            </p:custDataLst>
          </p:nvPr>
        </p:nvSpPr>
        <p:spPr>
          <a:xfrm>
            <a:off x="4625017" y="2377472"/>
            <a:ext cx="2936160" cy="319595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气候条件：广州气候温和，四季如春，适合旅游和居住。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3"/>
          <p:cNvSpPr/>
          <p:nvPr>
            <p:custDataLst>
              <p:tags r:id="rId8"/>
            </p:custDataLst>
          </p:nvPr>
        </p:nvSpPr>
        <p:spPr>
          <a:xfrm>
            <a:off x="8130967" y="1843025"/>
            <a:ext cx="3446046" cy="399652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4"/>
          <p:cNvSpPr/>
          <p:nvPr>
            <p:custDataLst>
              <p:tags r:id="rId9"/>
            </p:custDataLst>
          </p:nvPr>
        </p:nvSpPr>
        <p:spPr>
          <a:xfrm>
            <a:off x="8134171" y="1843025"/>
            <a:ext cx="3439759" cy="21236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4" name="文本框 5"/>
          <p:cNvSpPr txBox="1"/>
          <p:nvPr>
            <p:custDataLst>
              <p:tags r:id="rId10"/>
            </p:custDataLst>
          </p:nvPr>
        </p:nvSpPr>
        <p:spPr>
          <a:xfrm>
            <a:off x="8386656" y="2377472"/>
            <a:ext cx="2936160" cy="319595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自然风光：广州拥有美丽的珠江夜景和众多的风景名胜区，如白云山、越秀山等。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人文景观</a:t>
            </a:r>
            <a:endParaRPr lang="zh-CN" altLang="en-US"/>
          </a:p>
        </p:txBody>
      </p:sp>
      <p:sp>
        <p:nvSpPr>
          <p:cNvPr id="10491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广州塔的历史文化背景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广州塔的建筑特色和艺术价值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广州塔对当地经济和旅游业的贡献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广州塔周边的景点和活动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特色活动</a:t>
            </a:r>
            <a:endParaRPr lang="zh-CN" altLang="en-US"/>
          </a:p>
        </p:txBody>
      </p:sp>
      <p:sp>
        <p:nvSpPr>
          <p:cNvPr id="1049234" name="矩形: 圆角 4"/>
          <p:cNvSpPr/>
          <p:nvPr>
            <p:custDataLst>
              <p:tags r:id="rId2"/>
            </p:custDataLst>
          </p:nvPr>
        </p:nvSpPr>
        <p:spPr>
          <a:xfrm>
            <a:off x="608330" y="3339863"/>
            <a:ext cx="2562081" cy="100123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36" name="正文"/>
          <p:cNvSpPr txBox="1"/>
          <p:nvPr>
            <p:custDataLst>
              <p:tags r:id="rId3"/>
            </p:custDataLst>
          </p:nvPr>
        </p:nvSpPr>
        <p:spPr>
          <a:xfrm>
            <a:off x="778278" y="3545456"/>
            <a:ext cx="2221423" cy="6034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广州塔观光游览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38" name="矩形: 圆角 4"/>
          <p:cNvSpPr/>
          <p:nvPr>
            <p:custDataLst>
              <p:tags r:id="rId4"/>
            </p:custDataLst>
          </p:nvPr>
        </p:nvSpPr>
        <p:spPr>
          <a:xfrm>
            <a:off x="9016001" y="3340499"/>
            <a:ext cx="2561956" cy="100123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5"/>
            </p:custDataLst>
          </p:nvPr>
        </p:nvSpPr>
        <p:spPr>
          <a:xfrm>
            <a:off x="9185949" y="3546092"/>
            <a:ext cx="2221423" cy="6034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广州塔文化活动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42" name="矩形: 圆角 4"/>
          <p:cNvSpPr/>
          <p:nvPr>
            <p:custDataLst>
              <p:tags r:id="rId6"/>
            </p:custDataLst>
          </p:nvPr>
        </p:nvSpPr>
        <p:spPr>
          <a:xfrm>
            <a:off x="3410887" y="3341136"/>
            <a:ext cx="2561956" cy="100123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7"/>
            </p:custDataLst>
          </p:nvPr>
        </p:nvSpPr>
        <p:spPr>
          <a:xfrm>
            <a:off x="3581472" y="3546729"/>
            <a:ext cx="2221423" cy="6034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广州塔夜景观赏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46" name="矩形: 圆角 4"/>
          <p:cNvSpPr/>
          <p:nvPr>
            <p:custDataLst>
              <p:tags r:id="rId8"/>
            </p:custDataLst>
          </p:nvPr>
        </p:nvSpPr>
        <p:spPr>
          <a:xfrm>
            <a:off x="6213444" y="3341772"/>
            <a:ext cx="2561956" cy="100123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9"/>
            </p:custDataLst>
          </p:nvPr>
        </p:nvSpPr>
        <p:spPr>
          <a:xfrm>
            <a:off x="6383392" y="3547365"/>
            <a:ext cx="2221423" cy="6034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广州塔特色餐饮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广州塔旅游策划方案</a:t>
            </a:r>
            <a:endParaRPr lang="zh-CN" altLang="en-US"/>
          </a:p>
        </p:txBody>
      </p:sp>
      <p:sp>
        <p:nvSpPr>
          <p:cNvPr id="104928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主题定位</a:t>
            </a:r>
            <a:endParaRPr lang="zh-CN" altLang="en-US"/>
          </a:p>
        </p:txBody>
      </p:sp>
      <p:sp>
        <p:nvSpPr>
          <p:cNvPr id="104932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目标：提升广州塔的旅游吸引力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主题：广州塔旅游策划方案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定位：打造广州塔成为世界级旅游地标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特色：结合文化、科技、娱乐等多种元素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旅游线路规划</a:t>
            </a:r>
            <a:endParaRPr lang="zh-CN" altLang="en-US"/>
          </a:p>
        </p:txBody>
      </p:sp>
      <p:sp>
        <p:nvSpPr>
          <p:cNvPr id="104937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广州塔旅游线路规划：以广州塔为核心，串联周边景点，打造特色旅游线路。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旅游线路定位：针对不同游客群体，推出不同主题的旅游线路，如家庭游、情侣游、文化游等。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旅游线路推广：通过线上和线下渠道，宣传广州塔旅游线路，吸引更多游客前来体验。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旅游线路优化：根据游客反馈和市场需求，不断优化旅游线路，提升游客满意度。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https://d.book118.com/467005021133006042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2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2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2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广州塔旅游策划案例分析</vt:lpstr>
      <vt:lpstr>目录</vt:lpstr>
      <vt:lpstr>广州塔旅游策划背景</vt:lpstr>
      <vt:lpstr>广州塔简介</vt:lpstr>
      <vt:lpstr>旅游市场现状</vt:lpstr>
      <vt:lpstr>策划目的与意义</vt:lpstr>
      <vt:lpstr>广州塔旅游资源分析</vt:lpstr>
      <vt:lpstr>自然景观</vt:lpstr>
      <vt:lpstr>人文景观</vt:lpstr>
      <vt:lpstr>特色活动</vt:lpstr>
      <vt:lpstr>广州塔旅游策划方案</vt:lpstr>
      <vt:lpstr>主题定位</vt:lpstr>
      <vt:lpstr>旅游线路规划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2024-09-16T03:28:18.741</cp:lastPrinted>
  <dcterms:created xsi:type="dcterms:W3CDTF">2024-09-15T19:28:18Z</dcterms:created>
  <dcterms:modified xsi:type="dcterms:W3CDTF">2024-09-15T19:28:21Z</dcterms:modified>
</cp:coreProperties>
</file>