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83BF2-ADE7-4BB2-8368-852A092CD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59F6A0-5E55-4BFD-802F-533FBC22C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88F56-CAD4-442B-9223-4167B3628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D7B753-B8B5-453C-91A0-9E8B5CDD8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60FF10-2BDF-4B44-8DED-2D085EB8A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1E8CC7-1583-4881-8C58-A3F70ADA7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4DE638-63E3-4AA5-91FC-DDB99E537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63CDAA-44E2-4B78-9319-E19FC5E88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3F5571-5749-4B2A-8B22-215D10D2A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4BDCE-EF5F-4184-87DF-0B5EBBD6E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83B7D-7A64-4124-806A-AFA3ABA02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00604110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预防蛀牙的健康教育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/>
                </a:solidFill>
                <a:latin typeface="Arial"/>
                <a:ea typeface="Arial"/>
                <a:cs typeface="Arial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蛀牙的危害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蛀牙的原因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预防蛀牙的方法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儿童蛀牙的预防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成人蛀牙的预防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蛀牙的治疗和预防蛀牙的误区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蛀牙的危害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蛀牙会导致牙齿的硬组织被破坏，形成龋洞，影响牙齿的外观和功能。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牙齿硬组织破坏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000" r="24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牙齿疼痛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4000" r="24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牙齿脱落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250" r="21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蛀牙可能会引起牙齿疼痛，影响咀嚼和语言功能，降低生活质量。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严重蛀牙可能导致牙齿脱落，影响口腔健康和面部美观。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对牙齿的损害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366" r="836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对口腔健康的影响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牙周病风险增加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蛀牙可能引起牙周组织炎症，增加牙周病的风险。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口腔感染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蛀牙可能成为口腔感染的来源，影响口腔健康。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口腔异味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蛀牙可能引起口腔异味，影响社交形象和自信心。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蛀牙可能导致咀嚼功能下降，影响食物的消化和吸收，从而影响营养摄入。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营养不良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蛀牙可能引起口腔感染，长期感染可能影响全身免疫力。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免疫力下降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蛀牙疼痛可能影响睡眠质量，导致疲劳和注意力不集中等问题。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睡眠质量下降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对全身健康的影响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蛀牙的原因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292" r="342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312" r="263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761" r="257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口腔细菌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有些细菌特别喜欢在牙齿表面的窝沟和缝隙中生长，这些地方容易积聚食物残渣，为细菌提供营养，使其大量繁殖。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口腔中的细菌是蛀牙的主要原因之一。这些细菌会在牙齿表面形成牙菌斑，牙菌斑中的细菌会产生酸，腐蚀牙齿，导致蛀牙。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食物残渣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食物残渣是蛀牙的另一个重要因素。食物残渣留在口腔中，特别是粘在牙齿表面的糖分和淀粉，会被细菌分解产生酸，对牙齿造成腐蚀。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频繁食用含糖和淀粉高的食物，如糖果、巧克力、蛋糕等，会增加蛀牙的风险。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333" r="7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口腔环境对蛀牙的影响也很大。口腔中的唾液量和酸碱度对牙齿的保护作用非常重要。唾液可以清洁牙齿表面，中和酸碱度，减少蛀牙的风险。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唾液分泌不足或唾液酸碱度失衡会导致牙齿失去保护，容易受到蛀牙的侵害。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口腔环境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94" r="26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牙齿结构也是蛀牙的一个因素。有些人的牙齿排列不整齐，容易积聚食物残渣和细菌；有些人的牙齿表面结构不良，容易受到酸的侵蚀。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牙齿的钙化程度和矿化程度也会影响其抗蛀能力。钙化程度和矿化程度不良的牙齿更容易受到蛀牙的侵害。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牙齿结构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/>
                </a:solidFill>
                <a:latin typeface="Arial"/>
                <a:ea typeface="Arial"/>
                <a:cs typeface="Arial"/>
              </a:rPr>
              <a:t>预防蛀牙的方法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每天至少刷牙两次，每次刷牙时间不少于2分钟，采用正确的刷牙方法（水平颤动法或旋转法），并注意清洁牙龈和舌头表面。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708" r="11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刷牙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饭后及时漱口，以清除食物残渣和细菌。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漱口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5225" b="52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使用牙线清洁牙间隙，特别是对于拥挤的牙齿和固定正畸矫治器者。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牙线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保持口腔卫生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合理搭配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饮食中合理搭配蛋白质、脂肪和碳水化合物，以维持口腔酸碱平衡。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避免空腹食用高糖食品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空腹食用高糖食品会导致血糖升高，增加蛀牙的风险。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减少摄入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减少糖分摄入，特别是高糖食品和饮料的摄入，以降低口腔中酸性物质的产生。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控制糖分摄入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使用含氟牙膏刷牙，可以有效预防蛀牙。根据牙膏说明使用适量的牙膏，并注意避免吞咽。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含氟牙膏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使用牙线清洁牙间隙，以清除牙刷难以触及的食物残渣和细菌。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牙线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使用含氟牙膏和牙线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https://d.book118.com/467006041103006043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2024-09-17T07:58:33.243</cp:lastPrinted>
  <dcterms:created xsi:type="dcterms:W3CDTF">2024-09-16T23:58:33Z</dcterms:created>
  <dcterms:modified xsi:type="dcterms:W3CDTF">2024-09-16T23:58:35Z</dcterms:modified>
</cp:coreProperties>
</file>