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426D54-FB95-4FC3-900D-D666553F0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F7D63B-C9A4-417B-B233-653C83E3E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888403-9571-4DBD-8740-31116002E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71134F-6228-43C0-9D6A-14DE5E857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42D085-CC0E-402D-9F63-7F572BE67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77C455-693D-4725-8486-404767AB3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E3C727-8814-49B6-B50D-E9B0628E1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91BA91-CDE2-4B93-9177-18D68413A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7ED96E-FFFE-4C06-B9FE-9A152FF67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5289F5-7820-4098-A06E-D85664140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B5D79F-28ED-4880-8682-FB0C53CA2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010042011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科室健康教育总结与反思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健康教育活动总结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健康教育存在问题与不足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改进措施与建议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668" r="316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384" r="3238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随着人们健康意识的提高，健康教育在医疗体系中的作用越来越重要。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为了提高患者的健康素养和自我管理能力，科室决定开展健康教育活动。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科室现状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通过健康教育，使患者了解疾病预防、治疗和康复等方面的知识，提高自我管理能力。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提高患者健康素养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促进医患沟通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提升科室形象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健康教育有助于建立良好的医患关系，增强患者对医生的信任和理解。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通过开展健康教育活动，展示科室的专业水平和关爱患者的形象，提高患者满意度。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健康教育活动总结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活动由科室主任和护士长负责组织，全体医护人员参与。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活动在科室会议室进行，场地布置整洁有序。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场地安排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活动所需的宣传资料、展板、音响设备等物资准备齐全。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物资准备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活动组织情况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活动主要围绕常见疾病的预防、健康生活方式、合理用药等方面展开。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采用讲座、互动问答、案例分享等形式进行，使参与者更容易理解和接受。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活动内容和形式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形式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参与人数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共有50人参与此次活动，涵盖了科室的各个年龄段和岗位。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反馈意见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大多数参与者表示活动内容丰富、形式多样，对自身健康有很大帮助。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改进建议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部分参与者建议增加一些实际操作环节，如健康操等，以增强参与者的实际体验。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健康教育存在问题与不足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健康教育内容未充分考虑到患者的年龄、文化背景和健康状况，导致信息难以被理解和接受。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内容缺乏针对性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由于资料来源不权威或信息更新不及时，导致传递的信息存在误差。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信息不准确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健康教育内容过于单调、乏味，缺乏生动性和趣味性，难以吸引患者注意。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内容枯燥无味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内容设计问题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https://d.book118.com/467010042011006045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2024-09-19T16:17:29.393</cp:lastPrinted>
  <dcterms:created xsi:type="dcterms:W3CDTF">2024-09-19T08:17:29Z</dcterms:created>
  <dcterms:modified xsi:type="dcterms:W3CDTF">2024-09-19T08:17:31Z</dcterms:modified>
</cp:coreProperties>
</file>