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1D66F9-507F-4C5F-8327-608B7BB937C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CA75C-1A6A-433B-AA27-CED52078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FCC0C-92A8-4D25-8B56-6D0BC458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C8EC1-8F6C-4673-9947-75F75C107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03F2B-0C25-4107-A002-EECB9F675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B749C-046B-468A-97FA-895521F8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5C7EA-C3DA-49FE-8F95-01F5A673E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14B88-A7F1-4939-8342-4D3153980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F9E56-14FF-42F0-8E56-28593053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42537-F997-451D-9CE4-61F71296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6A5F2-0FAE-43E6-B22F-99597E4E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F96A3-08C3-414D-8648-A6B851E2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965BAD9-98DB-4429-A6AF-D2290C5CDB1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B88A80-304C-4F71-8EB9-C738AF33169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006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领导责任安全生产规章制度培训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领导责任安全生产规章制度培训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领导责任与安全文化建设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领导责任与事故应急预案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领导责任与员工安全教育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领导责任与安全设施管理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领导责任安全生产规章制度培训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包括职责范围和具体执行方法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领导在安全生产中的职责和义务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监督执行情况，确保规章制度有效落实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领导对安全生产规章制度的执行监督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建立安全意识，引导员工遵守规章制度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领导应如何提高关于安全生产规章制度的意识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培训内容包括什么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规章制度解读、实操演练、案例分析等内容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培训形式多样，包括讲座、实地考察等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培训过程中应注意的事项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确保培训材料真实可靠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引导员工积极参与，关注培训效果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安全生产规章制度的内容和重要性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规章制度包括劳动安全、生产安全、环境安全等多方面内容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重要性在于保障员工生命安全和企业持续发展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实操演练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示范培训内容，引导员工学习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领导如何亲自参与规章制度培训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建立监督机制，监督规章制度执行情况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如何将培训内容落实到实际工作中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提高员工应对突发情况的能力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实际操作演练的必要性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领导责任安全生产规章制度培训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在安全生产中起着重要的责任，必须充分认识到自身职责和义务，积极参与规章制度培训，引领员工做好安全管理工作。培训内容应涵盖全面的规章制度内容，注意培训过程中的细节安排，确保每位员工都能理解和执行规章制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领导责任与安全文化建设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文化对企业的重要性不言而喻，它直接影响着企业的发展和员工的安全。领导在安全文化建设中发挥着关键作用，他们的态度和行为对员工起到示范作用。安全文化与工作效率密切相关，只有建立了良好的安全文化，员工才能心无旁骛地投入工作，提高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安全文化培训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培训方法和步骤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如何进行安全文化培训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具体内容和时间安排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培训的形式和内容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领导在培训中的示范作用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有效性和推动力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激励机制对安全文化的影响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启示和经验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方法和实践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领导如何建立激励机制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领导在案例中扮演的角色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激励和推动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示范和引领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如何借鉴这些案例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提炼核心要点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制定适合本企业的方案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落实并持续改进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安全文化建设成功案例分析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分析案例背景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探讨成功因素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安全文化建设实践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通过持续的培训和激励机制，企业可以逐步建立健全的安全文化。领导的重要性不可忽视，他们的作用是推动安全文化建设的关键。只有领导起到表率作用，员工才会真正认可并积极参与安全文化建设。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领导责任与事故应急预案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事故应急预案意义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事故应急预案是企业应对突发事件的重要工具，领导在制定和执行应急预案过程中承担着重要责任。领导需要明确自己在应急预案中的职责，并牵头制定实施流程，确保在发生事故时能够及时有效地应对和处理。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组织方法和步骤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领导的角色和责任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领导参与应急演练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常见问题及解决方法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演练问题与解决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修订必要性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及时更新预案以适应新形势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提高应急响应效率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推广新预案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通过内部培训和沟通宣传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确保全员了解并遵守新预案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应急预案修订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领导协助修订预案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领导需要与相关部门协作，收集意见和建议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确保修订符合实际情况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风险评估与应急预案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在风险评估中扮演着重要角色，需要深入了解并评估可能的风险，并根据评估结果优化应急预案。应急预案与风险评估密切相关，一份有效的应急预案必须建立在充分的风险评估基础上，以应对潜在的风险和危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领导需要主导风险评估过程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应急预案需根据评估结果调整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预案与评估关系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持续改进预案以适应新情况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https://d.book118.com/467010062012006055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领导责任安全生产规章制度培训</vt:lpstr>
      <vt:lpstr>目录</vt:lpstr>
      <vt:lpstr>第1章 领导责任安全生产规章制度培训</vt:lpstr>
      <vt:lpstr>领导责任</vt:lpstr>
      <vt:lpstr>规章制度培训</vt:lpstr>
      <vt:lpstr>实操演练</vt:lpstr>
      <vt:lpstr>领导责任安全生产规章制度培训</vt:lpstr>
      <vt:lpstr>第2章 领导责任与安全文化建设</vt:lpstr>
      <vt:lpstr>安全文化意义</vt:lpstr>
      <vt:lpstr>安全文化培训</vt:lpstr>
      <vt:lpstr>安全文化激励机制</vt:lpstr>
      <vt:lpstr>实践案例分析</vt:lpstr>
      <vt:lpstr> </vt:lpstr>
      <vt:lpstr>第3章 领导责任与事故应急预案</vt:lpstr>
      <vt:lpstr> </vt:lpstr>
      <vt:lpstr>应急演练</vt:lpstr>
      <vt:lpstr>应急预案修订</vt:lpstr>
      <vt:lpstr> </vt:lpstr>
      <vt:lpstr>风险评估优化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2024-09-29T14:49:15.350</cp:lastPrinted>
  <dcterms:created xsi:type="dcterms:W3CDTF">2024-09-29T06:49:15Z</dcterms:created>
  <dcterms:modified xsi:type="dcterms:W3CDTF">2024-09-29T06:49:17Z</dcterms:modified>
</cp:coreProperties>
</file>