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BB89C-1905-4E50-9AE3-661A93AB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F0799-0C81-4303-9643-B64D085A0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AB85F-3472-4C9D-8CFC-546835D37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91028-465D-474F-A86C-068DD5668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52946-AD8B-4B86-98A7-FAF9B4C7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EB64E1-52DE-4239-B42E-9BA30AA80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DC10AF-C87B-4A7A-8A1D-D5A13B6A1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43DF7-040E-4E7B-AEE2-DDD929700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691FE-825E-4D60-9BDB-D675BBC1A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460CB-7C67-46F2-BCF5-D875C8DE3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40BAB-870C-4707-8286-FD02FC570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12162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Python文件和数据格式化文件处理问题解析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文件处理基础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数据格式化基础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Python中文件处理常用方法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Python中数据格式化常用方法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文件处理常见问题及解决方案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数据格式化常见问题及解决方案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文件处理基础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文本文件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存储普通文本信息，如TXT、PY等。编码方式常见的有ASCII、UTF-8、GBK等。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二进制文件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存储二进制数据，如图片、音频、视频等。无法直接阅读，需通过特定软件解析。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编码选择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在处理文件时，需根据文件内容选择合适的编码方式，以避免出现乱码或解析错误。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文件类型与编码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50" r="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使用Python内置的`open()`函数打开文件，指定文件名和打开模式。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使用文件对象的`close()`方法关闭文件，释放资源。建议使用`with`语句自动管理文件关闭。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关闭文件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文件打开与关闭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195" r="221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以只读方式打开文件，用于读取文件内容。如`'r'`表示读取文本文件，`'rb'`表示读取二进制文件。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读取模式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以写入方式打开文件，用于向文件中写入内容。如`'w'`表示写入文本文件，会覆盖原有内容；`'wb'`表示写入二进制文件。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写入模式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以追加方式打开文件，用于在文件末尾添加内容。如`'a'`表示追加文本文件，`'ab'`表示追加二进制文件。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追加模式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还有如`'x'`表示创建并写入一个新文件，`'r+'`表示读写模式等。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其他模式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读写模式选择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数据格式化基础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828" r="198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836" r="1783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Python中的整数类型可以表示任意大小的整数，包括正数和负数。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整数类型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浮点数类型用于表示带有小数点的数值，支持科学计数法表示。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浮点数类型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Python中的复数类型包含实部和虚部，可以用于进行复数运算。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复数类型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Python中可以使用内置函数进行数据类型转换，如int()、float()、str()等。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数据类型转换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数据类型与转换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75" r="11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f-string格式化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在Python 3.6及以上版本中，可以使用f-string进行字符串格式化，语法更简洁。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旧式字符串格式化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使用%操作符进行字符串格式化，支持格式化整数、浮点数、字符串等。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str.format()方法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使用{}占位符进行字符串格式化，支持更丰富的格式化选项，如填充、对齐、精度等。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格式化字符串方法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字符串拼接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可以使用+操作符或join()方法进行字符串拼接。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字符串替换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使用replace()方法可以替换字符串中的指定子串。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字符串切片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使用切片语法可以截取字符串的一部分，支持正向和反向切片。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字符串查找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使用find()或index()方法可以查找子串在字符串中的位置，返回索引值。若未找到，find()方法返回-1，index()方法抛出异常。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字符串操作技巧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Python中文件处理常用方法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使用`open()`函数打开文件，指定文件名和打开模式（如读取模式"r"）。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使用`read()`方法读取文件内容，可以使用参数指定读取的字节数。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使用`close()`方法关闭文件。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关闭文件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读取文件内容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使用`open()`函数打开文件，指定文件名和打开模式（如写入模式"w"）。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使用`write()`方法写入文件内容。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写入内容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使用`close()`方法关闭文件。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关闭文件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250" r="20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写入文件内容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https://d.book118.com/467012162013006033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2024-09-06T06:32:09.749</cp:lastPrinted>
  <dcterms:created xsi:type="dcterms:W3CDTF">2024-09-05T22:32:09Z</dcterms:created>
  <dcterms:modified xsi:type="dcterms:W3CDTF">2024-09-05T22:32:11Z</dcterms:modified>
</cp:coreProperties>
</file>