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C797B-8BF9-4700-B57B-5DB4F6EFC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A229-AC7C-44AF-A902-38EC5A92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7AFC-1F14-492B-AC95-A48EC6E9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CBD69-CB15-41E8-8E2B-2236388CE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A6BA4-903F-4DD8-959E-F0E5A431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A5CD6-827A-4D6A-916F-B5498758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C9C207-F364-445F-8EF7-C47444E1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85DF8-2CFC-4C89-9C6D-28A4C865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2ADB5-95A3-498D-8853-59A5C836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5628F-7E22-4C4D-8D14-B628BB05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E8FCB-C090-47B6-924B-D1780671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3155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加强法治教育增强自我保护意识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法治教育与自我保护实践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通过法治教育，使公民树立宪法法律至上的观念，尊重和维护法律权威。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树立法治观念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增强法律意识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培养法治精神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提高公民对法律的认识和理解，使其知法、懂法、守法，自觉履行法律义务。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培育公民的法治精神，使其具备崇尚法治、追求公平、维护正义的价值观念。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培养合格公民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法治教育有助于明确社会成员的行为规范，减少违法犯罪行为的发生，维护社会秩序。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规范社会行为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通过法治途径解决社会矛盾和纠纷，避免冲突升级，保持社会稳定。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化解社会矛盾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法治教育提升社会治理的法治化水平，促进政府依法行政，保障公民权益。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强化社会治理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818" b="318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促进公平正义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保障公民权利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法治教育推动公民充分享有宪法和法律赋予的权利，确保公民在政治、经济、文化等各方面的平等地位。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监督公权力运行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通过法治教育，公民能够有效监督公权力的运行，防止权力滥用和腐败现象的发生。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实现社会公正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法治教育促进司法机关公正司法，维护社会公平正义，让人民群众在每一个司法案件中感受到公平正义。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学习宪法的基本原则，如人民主权、基本人权、法治原则等，了解国家的基本制度，如国体、政体、选举制度等。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宪法的基本原则和制度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了解公民的基本权利，如言论自由、宗教信仰自由、人身自由等，以及公民的基本义务，如遵守宪法和法律、维护国家安全等。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公民的基本权利和义务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学习我国的法律体系，包括宪法、法律、行政法规、地方性法规等，了解不同法律规范的效力等级和适用范围。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法律体系和法律效力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宪法及基本法律常识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民事行为与代理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学习民事行为的有效要件和无效、可撤销的情形，了解代理的概念、种类和代理权的行使规则。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合同法律制度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掌握合同的基本概念和种类，学习合同的订立、履行、变更和终止等规则，了解违约责任和争议解决方式。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民事主体和民事权利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了解民事主体的概念和种类，如自然人、法人等，学习民事权利的种类和保护方法，如物权、债权、知识产权等。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民事法律知识与案例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学习犯罪的概念和构成要件，了解我国刑罚的种类和适用原则，如死刑、自由刑、财产刑等。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犯罪与刑罚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了解常见的犯罪行为及其社会危害性，如盗窃、抢劫、诈骗等，通过案例分析加深理解。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常见的犯罪行为与案例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学习刑事诉讼的基本程序和原则，如立案、侦查、起诉、审判等，了解被告人的诉讼权利和保障措施。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刑事诉讼程序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刑事法律知识与案例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了解劳动法的基本原则和制度，如劳动合同、工作时间和休息休假、社会保险等，学习劳动者权益保护和社会保障制度。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劳动法与社会保障法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掌握消费者权益保护法的基本原则和制度，如消费者的权利和经营者的义务，学习消费者维权的途径和方法。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了解环境保护法的基本原则和制度，如环境影响评价、污染防治和生态保护等，学习企业和个人在环境保护中的责任和义务。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自我保护意识培养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时刻保持对社会环境中潜在风险的警觉，不轻信陌生人，避免陷入诈骗等危险境地。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了解并遵守社会安全规则，如夜间不独自外出、不随意透露个人信息等，降低自身受到侵害的可能性。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强化安全防范意识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掌握基本的法律常识，了解自身权利和义务，以便在遭遇不法侵害时能够正确应对。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学习法律知识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防范社会风险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https://d.book118.com/467013155115006035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2024-09-10T02:55:50.814</cp:lastPrinted>
  <dcterms:created xsi:type="dcterms:W3CDTF">2024-09-09T18:55:50Z</dcterms:created>
  <dcterms:modified xsi:type="dcterms:W3CDTF">2024-09-09T18:55:53Z</dcterms:modified>
</cp:coreProperties>
</file>