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9AD9D-287F-4395-8A5F-AD32B5183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3F647-13A6-4187-8158-870B3D14A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F0803-05CA-4785-A143-6F1C9E32D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D63E9-1955-48E5-AD04-093722D57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325D69-A584-4056-8D5E-04A58B88A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03AB09-2E9F-4C6B-BC7B-664FFE477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0D9EE-02B3-4081-BBF5-A8C31B839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EDA63-DD56-492E-A10B-CB189C290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F4EB2-E0D1-4CAD-9DD7-57225562C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BA11A-781C-4091-BE9D-6C6B17F00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E7B11-19C5-4E76-AC9A-30EE9F2E8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4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5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1501605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2023年建筑项目会计工作总结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随着我国城市化进程的加速，建筑行业持续繁荣，各类建筑项目不断涌现。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2023年，我参与了多个建筑项目的会计工作，涉及住宅、商业和公共设施等领域。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这些项目的建设对于促进地方经济发展、改善民生条件具有重要意义。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确保项目资金合规使用，保障项目的顺利进行。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准确核算项目成本，为管理层提供决策依据。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加强内部控制，防范财务风险。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提高会计工作效率，提升项目财务管理水平。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负责建筑项目的账务处理，包括但不限于收入、成本、税费等方面的核算。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参与项目的预算编制、成本控制及分析工作。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与相关部门协作，确保项目资金及时到位，合理安排资金支出。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定期向上级汇报项目财务状况，提出改进意见和建议。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本年度建筑项目总收入达到XX万元，同比增长XX%。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总收入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收入来源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收入主要来源于建筑工程承包、建筑材料销售以及提供建筑咨询服务等方面。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本年度收入质量较高，未出现大额坏账或无法收回的款项。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本年度建筑项目总支出达到XX万元，同比增长XX%。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总支出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支出主要用于原材料采购、人工成本、设备租赁和维护等方面。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支出项目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本年度成本控制良好，未出现大额超支或浪费现象。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支出情况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本年度建筑项目总利润达到XX万元，同比增长XX%。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总利润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本年度利润率达到XX%，较去年有所提高。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本年度利润主要用于扩大再生产、支付股东股息和偿还银行贷款等方面。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利润分配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负债状况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本年度建筑项目负债总额达到XX万元，同比增长XX%。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本年度建筑项目资产总额达到XX万元，同比增长XX%。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资产负债率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本年度资产负债率为XX%，较去年有所下降，表明企业偿债能力较强。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资产与负债情况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https://d.book118.com/467015016050006051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2024-09-24T07:36:39.678</cp:lastPrinted>
  <dcterms:created xsi:type="dcterms:W3CDTF">2024-09-23T23:36:39Z</dcterms:created>
  <dcterms:modified xsi:type="dcterms:W3CDTF">2024-09-23T23:36:41Z</dcterms:modified>
</cp:coreProperties>
</file>