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90F9E-589E-40F2-8ED9-10790D5EA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7EB0E-3735-44B3-96C1-6D2630BB9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A6886-77B5-43D1-BED7-2B1419660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246E66-E17C-480B-B5D2-9AA07605A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63C187-94E1-4A8A-95E0-F9916634F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B31CB8-8BF7-4213-8CE9-40ACA8597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16D189-5016-47CB-B598-B8E2AAAFB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513E5E-8FD1-493A-84E8-5B12C9232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E9D093-BCE0-4990-9775-83D34829A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DDAA5-0E14-4AE5-A09C-0EE673712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242BB7-1191-4FC4-9FC2-97B1909D8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015144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垃圾分类与社会创新的激发与实践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垃圾分类现状及挑战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社会创新在垃圾分类中的应用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实践案例：成功垃圾分类项目展示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激发社会创新在垃圾分类中的潜力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未来展望与可持续发展路径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垃圾分类现状及挑战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国际经验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发达国家如日本、德国、瑞典等在垃圾分类方面有着成熟的经验和制度，通过源头分类、专业回收、资源再利用等手段，实现了垃圾减量化和资源化。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我国垃圾分类起步较晚，但近年来在政策推动和社会参与下，取得了显著进展。多个城市试点推广垃圾分类制度，市民的垃圾分类意识逐渐提高。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188" r="15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部分市民对垃圾分类的重要性认识不足，缺乏分类的自觉性和主动性。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公众意识不足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125" b="14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分类标准不统一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" r="14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回收体系不完善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458" r="12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各地垃圾分类标准存在差异，给市民分类投放带来困惑，也影响了分类效果。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我国垃圾回收体系尚不健全，部分可回收资源得不到有效利用，同时易造成资源浪费和环境污染。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17" b="191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7" b="40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政策法规与推动力量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国家政策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国家出台了一系列政策法规，如《生活垃圾分类制度实施方案》等，为垃圾分类提供了政策保障和推动力量。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地方政府实践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各地政府积极响应国家政策，制定适合本地区的垃圾分类实施方案，通过宣传引导、奖惩措施等手段推动垃圾分类工作。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社会参与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越来越多的企业、社区、学校等社会组织积极参与到垃圾分类工作中，通过创新手段激发公众参与热情，共同推动垃圾分类事业的发展。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社会创新在垃圾分类中的应用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250" r="142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鼓励和支持技术创新、模式创新和管理创新，提高垃圾分类的效率和效果。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强调社会参与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通过广泛宣传和教育，提高公众对垃圾分类的意识和参与度，形成社会共识。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多元共治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政府、企业、社区、公众等多方共同参与，形成合力，推动垃圾分类工作的深入开展。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社会创新理念引入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智能识别技术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利用图像识别、深度学习等技术，实现对垃圾的智能分类和识别，提高分类的准确性和效率。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通过安装传感器，实时监测垃圾桶内的垃圾量和种类，为后续的垃圾处理提供依据。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对垃圾分类过程中产生的数据进行收集和分析，为政府决策和企业运营提供数据支持。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技术创新：智能分类与识别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鼓励社区居民积极参与垃圾分类工作，形成“政府引导、社区主导、居民参与”的共治模式。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社区参与模式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通过政府购买服务、企业投资等方式，吸引社会资本参与垃圾分类设施建设和运营，实现共建共享。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共建共享机制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通过建立积分兑换、绿色账户等激励机制，引导居民积极参与垃圾分类工作。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激励机制设计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模式创新：社区参与与共建共享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实践案例：成功垃圾分类项目展示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https://d.book118.com/467015144016006035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2024-09-09T08:43:51.903</cp:lastPrinted>
  <dcterms:created xsi:type="dcterms:W3CDTF">2024-09-09T00:43:51Z</dcterms:created>
  <dcterms:modified xsi:type="dcterms:W3CDTF">2024-09-09T00:43:54Z</dcterms:modified>
</cp:coreProperties>
</file>