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2D6D4-3709-4DF2-909F-F2FD3231C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FC554-E24F-4D15-9653-84B07EFAB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78B6A-4824-4E41-9ACA-DB9589B2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D7345-818D-4B49-A027-0CB95ADDE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5A4CD2-043E-4306-8B75-1C6A0CACC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6EB33-34DF-4711-9B08-59331D33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D9CCD-A3E4-426A-B911-3C06A0146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7F630-80F3-4400-A134-79EA78CC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8E5AC-BEA6-49B1-AAD1-45AA6434D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8E9AC-3873-44CF-AEAC-C7A0E43C4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E0D1E-0EC0-4DCF-B387-4CF163DEB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16024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术后护理培训课程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个案护理与特殊情况处理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术后心理护理与康复指导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培训课程安排与效果评估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术后护理是指在手术结束后，为促进患者康复而采取的一系列护理措施。其重要性在于预防并发症、促进伤口愈合、提高患者生活质量。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术后护理是手术过程的重要组成部分，它涵盖了从手术结束到患者康复的整个阶段。通过术后护理，可以监测患者的生命体征、评估患者的状况、及时处理并发症，从而确保患者安全度过康复期。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术后护理的基本原则包括预防感染、维持生命体征稳定、促进伤口愈合和功能恢复。其流程包括疼痛管理、饮食和营养支持、药物管理、活动与康复训练等方面。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的基本原则是确保患者的生命安全和健康状况。在护理过程中，要密切监测患者的生命体征，如心率、呼吸、血压等，同时要预防感染和并发症的发生。此外，还要为患者提供适当的疼痛管理，确保其舒适度。在饮食和营养方面，需根据患者的具体情况制定个性化的饮食计划，确保其获得足够的营养。同时，还要对患者进行必要的药物治疗和康复训练，促进其身体功能的恢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术后护理的基本原则和流程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术后常见并发症包括感染、疼痛、出血、深静脉血栓形成等。预防并发症的措施包括严格的手术室消毒、无菌操作、围手术期抗生素使用、适当的疼痛控制等。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是影响患者康复的重要因素，因此预防并发症的发生至关重要。常见的术后并发症包括感染、疼痛、出血、深静脉血栓形成等。为了预防这些并发症，医护人员需采取一系列的措施，如保持手术室严格的消毒环境、遵循无菌操作规程、合理使用抗生素、对患者进行疼痛评估和控制等。同时，对患者进行充分的术前评估和准备，以及术后严密监测和护理也是预防并发症的重要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术后常见并发症及其预防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术后护理操作技能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保持伤口清洁，定期更换敷料，避免感染。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密切观察伤口愈合情况，如出现红肿、渗出等异常症状应及时处理。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通过药物和非药物方法缓解伤口疼痛，提高患者舒适度。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对患者进行疼痛评估，了解疼痛程度和性质。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根据疼痛程度，给予适当的药物治疗，如非处方药或处方药。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采用物理治疗、按摩、深呼吸等方法缓解疼痛。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非药物缓解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2" b="8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营养与康复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根据患者营养需求，制定个性化的饮食计划，补充营养。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根据手术部位和恢复情况，指导患者进行适当的康复训练。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运动与锻炼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鼓励患者进行适当的运动和锻炼，促进身体康复。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指导患者在术后恢复期间进行日常生活自理能力训练。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向患者家属传授术后护理知识和技能，以便在家中进行护理。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333" b="5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根据患者恢复情况，提供工作和学习方面的指导，帮助患者逐步恢复正常生活。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工作与学习调整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日常生活照顾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个案护理与特殊情况处理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https://d.book118.com/467016024014006051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2024-09-23T22:45:09.556</cp:lastPrinted>
  <dcterms:created xsi:type="dcterms:W3CDTF">2024-09-23T14:45:09Z</dcterms:created>
  <dcterms:modified xsi:type="dcterms:W3CDTF">2024-09-23T14:45:11Z</dcterms:modified>
</cp:coreProperties>
</file>