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649CA-731E-4C8F-B8B0-CF34FB094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3D4E6-7737-4EDC-8EC7-B7D1150C3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EDD2B-321C-4FD0-BBA5-B75D6C978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B5613-5EB9-4924-92F9-32D06DA3D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BF65A9-BEAC-4A0F-A8A1-66BB2D398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87C58E-43E0-4EF4-9110-69C525C73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994B51-6C2F-4699-BADF-A17E25EDD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9F4E6-B231-48DD-9B8A-2C1F2499F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73BC0-C33E-48BB-AC4C-65F666D3D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20312-220D-403E-8E17-65A00702D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7FB79-F134-4EB3-9EEA-ADF5F8504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16123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医疗健康行业2024年医保政策解读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医保政策背景与现状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2024年医保政策改革方向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医保支付方式与改革措施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药品供应保障与价格管理策略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医疗服务能力提升与监管改革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医保信息化建设与数据应用前景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医保政策背景与现状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近年来，医保制度不断完善，覆盖范围扩大，保障水平提高。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20世纪50年代，我国医保制度初步建立，以保障城镇职工基本医疗为主。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改革探索阶段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80年代至90年代，医保制度进行改革探索，逐步引入社会统筹与个人账户相结合的制度。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医保制度发展历程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覆盖面广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医保政策覆盖城镇职工、城乡居民等广大人群，实现全民医保。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多层次保障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医保制度包括基本医疗保险、大病保险、医疗救助等多层次保障，以满足不同人群的医疗需求。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支付方式改革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推行按病种付费、总额预付等支付方式改革，控制医疗费用不合理增长。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当前医保政策特点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963" b="129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367" b="103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面临的主要问题与挑战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医疗费用快速增长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随着医疗技术的不断进步和人口老龄化加剧，医疗费用持续快速增长，给医保基金带来压力。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医保基金收支平衡问题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部分地区医保基金收支不平衡，存在基金穿底风险。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医疗服务质量参差不齐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部分医疗机构存在过度医疗、不合理收费等问题，影响医保基金使用效率。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2024年医保政策改革方向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加强基层医疗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加大对基层医疗机构的投入，提高基层医疗服务能力，引导患者合理就医。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扩大异地就医直接结算范围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推进异地就医直接结算工作，方便患者跨地区就医。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拓展医保目录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将更多创新药物、高值耗材和先进诊疗技术纳入医保目录，提高保障水平。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扩大覆盖范围，提高保障水平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完善多层次医疗保障体系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构建以基本医疗保险为主体，大病保险、医疗救助等为补充的多层次医疗保障体系。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推进医保支付方式改革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推广按病种付费、按人头付费等医保支付方式，控制医疗费用不合理增长。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提高政府补助标准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增加政府对医保的财政投入，减轻个人和企业的缴费负担。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优化筹资结构，降低个人负担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292" r="8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实施全面预算管理，确保医保基金收支平衡、略有结余。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强化医保基金预算管理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建立健全医保基金监管机制，严厉打击欺诈骗保行为。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加强医保基金监管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提升医保信息化水平，实现医保数据共享和互联互通，提高管理效率。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推进医保信息化和标准化建设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加强基金监管，确保可持续运行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医保支付方式与改革措施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总额预付制度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一种医保支付方式，医保部门根据医疗机构的历史数据和服务量，预先设定一个支付总额，医疗机构在总额范围内提供服务，并自行承担超支风险。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该制度有助于控制医疗费用不合理增长，提高医保基金使用效率。同时，激励医疗机构加强内部管理，提高服务质量和效率。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12" r="133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总额预付制度及其实施效果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按病种付费模式探索与实践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按病种付费模式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根据疾病的种类、严重程度和治疗方案等因素，设定固定的支付标准。医疗机构按照标准提供服务，医保部门根据实际服务量进行支付。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实践案例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多地已开展按病种付费试点，涉及常见病、多发病和慢性病等。该模式有助于规范诊疗行为，降低患者负担，提高医保基金使用效率。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https://d.book118.com/467016123022006032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2024-09-04T18:21:30.143</cp:lastPrinted>
  <dcterms:created xsi:type="dcterms:W3CDTF">2024-09-04T10:21:30Z</dcterms:created>
  <dcterms:modified xsi:type="dcterms:W3CDTF">2024-09-04T10:21:32Z</dcterms:modified>
</cp:coreProperties>
</file>