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0B831-34E1-4B7C-86A8-15D3D04C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47EC0-D5FE-4718-835B-90100A9C5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AFDAC-018F-499A-86FA-A5F320018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C160D5-F99D-4BDD-9FC3-FC12F2836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2F2B6-14F8-445B-9474-C0A7F3B8A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D34C9-8584-4945-ABCD-84A64B9C9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B3FD0-0FC4-41F5-8637-9D99CCE1A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5AB9D-A56C-4023-9661-25E9BB9AD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8E99B-FF11-4946-A2B3-E61A4B789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0C98F-AB40-4571-954F-BF6752045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6D6C5-1D7E-446B-85AC-922C830B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200562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数字信号处理课件-第六章复习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离散傅里叶变换（DFT）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快速傅里叶变换（FFT）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频域分析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复习题与解答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第六章概述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傅里叶级数、傅里叶积分和离散傅里叶变换（DFT）的定义、性质和应用。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信号的傅里叶变换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信号的频谱分析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信号的滤波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信号的调制与解调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频谱的概念、计算方法以及频谱分析在信号处理中的应用。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滤波器的分类、设计和应用，包括低通、高通、带通和带阻滤波器。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调制的概念、方法以及调频（FM）和调相（PM）的原理和应用。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掌握傅里叶变换的基本理论和应用，能够进行信号的频谱分析和滤波处理。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熟悉调制与解调的基本原理和应用，了解调频和调相的实现方法。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能够运用所学知识解决实际信号处理问题，提高信号处理的能力和水平。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离散傅里叶变换（DFT）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离散傅里叶变换（DFT）是一种将离散时间信号转换为频域表示的数学工具。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DFT将一个有限长度的离散时间信号序列通过数学变换转换为复数序列，表示信号在频域的特性。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DFT的数学表达式为：X[k] = ∑_{n=0}^{N-1} x[n] * w[k-n]，其中X[k]表示信号x[n]的DFT，w[k]是复数权重因子。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214" r="17214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DFT的定义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DFT满足线性性质，即对于任意常数a和b，有a * X[k] + b * Y[k] = (a * x[n] + b * y[n]) * w[k-n]。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67" r="14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共轭对称性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" r="1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DFT的结果是周期性的，即X[k+N] = X[k]，其中N是信号的长度。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对于实数信号，DFT的结果具有共轭对称性，即X[k] = X[-k]*。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DFT的性质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DFT是频谱分析的基本工具，可以用于测量信号的频率成分和幅度。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频谱分析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通过DFT可以设计数字滤波器，用于信号处理中的噪声抑制和特征提取。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滤波器设计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03" r="1550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919" b="1691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DFT可以用于建立信号的参数化模型，如正弦波模型和多项式模型等。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参数化模型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DFT的应用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快速傅里叶变换（FFT）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https://d.book118.com/467020056200006025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2024-08-30T18:47:27.476</cp:lastPrinted>
  <dcterms:created xsi:type="dcterms:W3CDTF">2024-08-30T10:47:27Z</dcterms:created>
  <dcterms:modified xsi:type="dcterms:W3CDTF">2024-08-30T10:47:29Z</dcterms:modified>
</cp:coreProperties>
</file>