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5" r:id="rId24"/>
  </p:sldIdLst>
  <p:sldSz cx="12192000" cy="6858000"/>
  <p:notesSz cx="6858000" cy="9144000"/>
  <p:custDataLst>
    <p:tags r:id="rId2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tags" Target="tags/tag1.xml" /><Relationship Id="rId26" Type="http://schemas.openxmlformats.org/officeDocument/2006/relationships/presProps" Target="presProps.xml" /><Relationship Id="rId27" Type="http://schemas.openxmlformats.org/officeDocument/2006/relationships/viewProps" Target="viewProps.xml" /><Relationship Id="rId28" Type="http://schemas.openxmlformats.org/officeDocument/2006/relationships/theme" Target="theme/theme1.xml" /><Relationship Id="rId29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C9DE3165-AF39-4D41-BBD2-C1B6A21D9A41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6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6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7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9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0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2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3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5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6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75BFD9-7CAA-4783-94EB-46EA2624B0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80F7FE-F830-4B3F-97C8-6ED4971735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F81661-865D-47F5-B442-26563BEB7A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562869C-CFF5-4F06-B142-D34AB85A10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2B4931F-3419-4C39-AC3C-FEE85246DD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BF530EF-361A-4FC4-A12A-8964D92F76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EC0FAC1-F74C-46EE-89B4-77AD4CCC7D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7E8045A-E7D5-4790-BD84-E20402D44E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8D08BE3-1648-4179-8937-BE68B5531C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B4950C-14D2-487D-A3A9-9D01789223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E0BBE8-EB77-4C3D-BE0C-B9324EFD93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1138A63B-D36A-44C1-BD6C-8E21F3B1EA84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1CA8A653-DDBB-48A5-B11B-0C27A670B89A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1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6702110101200605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提高职场品质从企业礼仪培训入手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086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制作人：魏老师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制作时间：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3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简介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企业礼仪的基本原则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企业礼仪的实践技巧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企业礼仪在不同文化环境下的应用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企业礼仪的管理与评估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6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总结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第一章 简介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1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提高职场品质从企业礼仪培训入手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企业礼仪在职场中扮演着至关重要的角色，它不仅关乎个人形象的塑造，也直接影响到企业的整体形象和文化。本文将探讨如何通过企业礼仪培训来提升职场品质，从而实现个人和企业的成功。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4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企业礼仪的定义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5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企业礼仪是指在商务活动中遵循的社会礼仪和行为规范。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含义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尊重、专业、礼貌、合作、诚信。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核心价值观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包括着装规范、沟通礼仪、会议礼仪等方面的要求。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0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准则和规范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1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2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3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职场品质的重要性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4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职场品质直接关系到个人在职场上的职业发展和晋升。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个人职业发展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员工的职场品质代表着企业的形象和价值观。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7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企业形象影响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包括沟通能力、专业形象、团队协作等多个方面。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包括方面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0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2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企业礼仪培训的必要性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3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提升职场素质、增强团队凝聚力、提高职业竞争力。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4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对员工的益处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5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6" name="椭圆 14"/>
          <p:cNvSpPr/>
          <p:nvPr/>
        </p:nvSpPr>
        <p:spPr>
          <a:xfrm>
            <a:off x="669240" y="52488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7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通过案例分析、角色扮演、团队活动等形式进行培训。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8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有效的培训方法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9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0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树立良好企业形象、提升服务质量、增强市场竞争力。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1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对企业的益处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2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企业礼仪的重要性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3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通过文明礼仪促进与客户、同事之间的良好合作和关系。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4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建立良好商业关系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5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维护企业的专业形象，增强企业的品牌价值和市场认可度。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6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提升企业形象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7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企业礼仪所体现的价值观将深刻影响整体企业文化和氛围。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8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影响企业文化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9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0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1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2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有效的企业礼仪培训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3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有效的企业礼仪培训不仅要注重培养员工的礼仪意识和行为规范，更要结合实际案例和互动形式，让培训更加生动有趣，提高学习效果。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4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5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26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企业礼仪的基本原则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7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8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9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尊重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0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尊重是企业礼仪中至关重要的一环。我们应该尊重他人的意见和权利，尊重时间和空间，以及尊重公司的规章制度。只有通过尊重，才能建立良好的工作关系，提高工作效率。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1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2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3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兢兢业业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4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在工作中要兢兢业业，不马虎，不敷衍，努力做到最好。只有通过诚信的表现，才能赢得同事和上司的尊重。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5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6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不偷窃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7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不偷窃是企业礼仪的基本要求之一。不管是知识产权还是公司资产，都应该严格遵守相关规定，不私吞公物。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8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9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0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1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诚信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2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3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诚实守信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4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诚实守信是企业礼仪的重要原则。在工作中，我们要诚实守信，做到言行一致，不说谎，不欺骗，不偷窃。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5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礼貌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6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表达时应注意措辞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7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用语文明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8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对待同事要有礼貌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9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保持礼貌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0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团队合作至关重要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1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善待同事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2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3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4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5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自律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6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自律是一个人的素质。在企业礼仪培训中，自律是必不可少的。自律包括着装得体，举止端庄，言行一致，约束自己的情绪，以及具备自我管理能力等方面。只有通过自律，我们才能展现出职业人士应有的素质和风范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7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8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自律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9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注意穿着是否符合公司规定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0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着装得体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1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说到做到，保持一贯性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2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言行一致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3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自我管理，自我约束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4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具备管理能力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5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6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6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企业礼仪的实践技巧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1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沟通技巧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2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在企业礼仪中，沟通技巧是至关重要的。善于倾听他人的意见可以促进良好沟通，清晰表达自己的想法可以避免误解和冲突的发生。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4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礼仪用语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5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重视用语规范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6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礼貌用语的应用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7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提高专业形象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8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避免口头禅和粗俗用语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9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注意言辞礼貌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0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用语文明，传递正面形象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1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2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3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商务拜访礼仪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4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重视背景调研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5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准备充分，提前了解对方背景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6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外表形象重要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7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注意仪容仪表，展现良好形象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8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注意用餐礼仪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9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处理好商务餐宴礼仪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0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1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https://d.book118.com/467021101012006055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118</Paragraphs>
  <Slides>20</Slides>
  <Notes>4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baseType="lpstr" size="28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提高职场品质从企业礼仪培训入手</vt:lpstr>
      <vt:lpstr>目录</vt:lpstr>
      <vt:lpstr>第一章 简介</vt:lpstr>
      <vt:lpstr> </vt:lpstr>
      <vt:lpstr>企业礼仪的定义</vt:lpstr>
      <vt:lpstr>职场品质的重要性</vt:lpstr>
      <vt:lpstr>企业礼仪培训的必要性</vt:lpstr>
      <vt:lpstr>企业礼仪的重要性</vt:lpstr>
      <vt:lpstr> </vt:lpstr>
      <vt:lpstr>第2章 企业礼仪的基本原则</vt:lpstr>
      <vt:lpstr> </vt:lpstr>
      <vt:lpstr>诚信</vt:lpstr>
      <vt:lpstr>礼貌</vt:lpstr>
      <vt:lpstr> </vt:lpstr>
      <vt:lpstr>自律</vt:lpstr>
      <vt:lpstr>第3章 企业礼仪的实践技巧</vt:lpstr>
      <vt:lpstr> </vt:lpstr>
      <vt:lpstr>礼仪用语</vt:lpstr>
      <vt:lpstr>商务拜访礼仪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2024-09-29T14:54:30.350</cp:lastPrinted>
  <dcterms:created xsi:type="dcterms:W3CDTF">2024-09-29T06:54:30Z</dcterms:created>
  <dcterms:modified xsi:type="dcterms:W3CDTF">2024-09-29T06:54:32Z</dcterms:modified>
</cp:coreProperties>
</file>