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A9C9C-EC35-424F-8180-4336325F5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C4F4F-8642-4DBA-9FB0-067CFDBE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32169-09ED-48C9-944D-2196D2C6F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2E5B0-96EC-43A6-A560-F0B43CC68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9F872-8C16-4CAE-A779-20EED2F77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45C91-AEFE-494F-8577-B8D662CD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20FA7-1339-488C-A992-9E3BE0FD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A8586-0299-4A8D-BFB0-BB4997CF1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B0F49-70C4-4CEF-9924-64343337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58B61-34C5-47CC-85FB-9E2C0824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53F43-4C90-4D21-AD82-FD1C42DA1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23100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《民用航空概论》ppt课件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民用航空运输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民用航空是指使用航空器从事除了国防、警察和海关等国家航空活动以外的航空活动，为社会（旅客和货物）提供空中交通运输服务。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民用航空主要包括公共航空运输和通用航空，其中公共航空运输是指以航空器进行经营性的客货运输，而通用航空则是指航空器从事的公务性航空活动，如人工降水、医疗救助、海洋监测等。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民用航空的历史可以追溯到1873年，当时奥地利开设了世界上最早的定期航班。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1945年二战结束后，民用航空进入了一个新的发展阶段，航空公司之间的竞争加剧，航班频率和航线不断增加。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民用航空的历史与发展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20世纪初，随着飞机技术的不断发展，民用航空得到了迅速发展。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如今，民用航空已成为全球交通运输的重要组成部分，为人们提供了快速、安全、舒适的空中旅行体验。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分为国际航空和国内航空。国际航空是指跨越国界的航班，而国内航空是指仅在国内航线的航班。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按飞行区域划分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分为公共航空运输和通用航空。公共航空运输是指以客货运输为主的航班，而通用航空则是指公务性航空活动。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按经营性质划分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分为旅客运输和货物运输。旅客运输是指为旅客提供空中旅行服务，而货物运输是指为货物提供空中运输服务。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按运输对象划分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客机、货机、客货混合机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小型机、中型机、大型机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按容量分类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短程机、远程机、环球机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按航程分类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民用航空器的分类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民用航空器的结构与系统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机翼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产生升力，维持飞行平衡。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提供飞行动力。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机身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尾翼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航空电子系统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容纳乘客和货物，提供驾驶员和乘务员工作空间。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保持飞行稳定，控制飞行方向。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控制和监测航空器的各种系统，确保安全飞行。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包括起飞、着陆、爬升、巡航等阶段的性能表现。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飞行性能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包括油耗、航程、载重等经济指标。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包括飞行安全、机械安全、消防安全等方面的性能。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包括排放物、噪音、震动等方面的环保指标。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环境性能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民用航空器的性能与指标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民用航空运输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https://d.book118.com/467023100121006033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2024-09-07T03:18:53.436</cp:lastPrinted>
  <dcterms:created xsi:type="dcterms:W3CDTF">2024-09-06T19:18:53Z</dcterms:created>
  <dcterms:modified xsi:type="dcterms:W3CDTF">2024-09-06T19:18:55Z</dcterms:modified>
</cp:coreProperties>
</file>