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3CDD3-60FD-4A5F-934D-0EB7F34D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A96D8-D835-45B2-B631-BF70DDAF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8BD8-7A8A-4EC0-B508-BCBCE05C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AA89C-1920-4D0E-A24D-ED01A320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1B8B9-A19A-48CC-9852-EFBFE527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60FB0-1188-492D-8704-394859A8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D017E-BEF1-4FCD-9DBE-17EAF5F6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938B7-944D-4D07-BDB6-000011921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4C40E-B4A9-4C29-B83E-697CF12C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E490D-CB3E-4522-9292-5B559587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A3955-748F-4620-A412-D44F45DD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313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慎选安全驾乘人员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驾乘人员安全素质要求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驾乘人员安全监管与考核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驾乘人员安全责任与担当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驾乘人员应具备高度的安全意识，时刻关注路况和乘客安全，确保行车过程中不发生意外事故。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严格遵守交通法规，如限速、禁行、礼让行人等，降低交通事故风险。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掌握熟练的驾驶技能，包括平稳起步、安全超车、紧急制动等，确保在复杂路况下能够应对自如。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保障乘客生命安全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倡导文明驾驶，礼让行车，减少路怒和恶意别车等危险行为，维护良好的道路交通秩序。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具备预见性驾驶能力，提前判断路况和潜在风险，采取相应措施避免事故发生。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在遇到突发情况时，如车辆故障、恶劣天气等，驾乘人员应迅速作出反应，确保乘客和车辆安全。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维护道路交通安全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00" b="102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提高企业服务质量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优质服务态度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驾乘人员应具备良好的服务态度，热情周到地为乘客提供帮助和服务，提升乘客满意度。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规范服务流程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遵循企业服务流程，从乘客上车到下车提供全程规范化服务，展现专业形象。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参加企业组织的定期培训，不断提高自身安全意识和驾驶技能水平，为乘客提供更加安全、舒适的服务。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驾乘人员安全素质要求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文明驾驶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积极倡导和践行文明驾驶行为，礼让行车、不抢行、不酒驾、不疲劳驾驶。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在遇到交通执法时，应主动配合，接受检查和处理。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熟知并遵守道路交通安全法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驾乘人员应熟知国家道路交通安全法律法规，严格遵守交通信号、标志标线等交通规定。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熟悉所驾驶车辆的各项性能和操作要求，能够熟练地进行车辆启动、行驶、停车等操作。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熟练掌握车辆操作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具备敏锐的观察力和判断力，能够根据不同路况和天气条件，做出合理的驾驶决策。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准确判断路况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定期检查车辆状况，确保车辆处于良好的运行状态，避免因车辆故障引发交通事故。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保持车况良好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熟练掌握驾驶技能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00" r="12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及时报警求助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在发生交通事故或遇到紧急情况时，应立即报警并寻求帮助，确保事故得到及时处理。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在遇到紧急情况时，能够迅速作出反应，采取适当的避险措施，减少事故损失。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了解基本的急救知识和技能，能够在事故发生后对伤者进行初步的救助。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驾乘人员安全培训与教育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驾乘人员必须时刻牢记安全是最重要的，任何情况下都不能忽视安全。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驾乘人员应该具备预防安全事故的意识，提前采取措施避免危险的发生。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驾乘人员需要明确自己的安全责任，时刻保持警惕，确保自己和他人的安全。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驾乘人员需要熟悉并遵守交通法规，了解各种交通标志和信号的含义。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驾乘人员需要掌握基本的驾驶技能，包括如何正确操作车辆、如何判断路况和天气状况等。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驾乘人员需要了解应急处理的基本知识和方法，如如何处理车辆故障、如何应对突发情况等。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安全知识学习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https://d.book118.com/467023134041006030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2024-09-01T19:23:20.002</cp:lastPrinted>
  <dcterms:created xsi:type="dcterms:W3CDTF">2024-09-01T11:23:20Z</dcterms:created>
  <dcterms:modified xsi:type="dcterms:W3CDTF">2024-09-01T11:23:22Z</dcterms:modified>
</cp:coreProperties>
</file>