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22F71-EA67-4FA6-9719-78CE8A16A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91D4C-66C7-47C4-9992-D8EDA9AB6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3E99E-9114-430D-B98A-A2CCC1EAE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768D0-45EB-4C2E-84EB-71ED0F56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F2FD74-1DBE-4397-A11F-C18B1BED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7382B8-72F2-4A6C-AEC5-CAF6224E0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D0977-D7A7-477A-B553-F37C72A3B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C90F9-2574-477B-8183-9BD450AF6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D3F62-D8FA-46AC-89B3-87CC4EFD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AFCA4-C133-49CE-9C15-619AB707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A4946-F326-418D-9740-2DCF55A51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23141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提高工作效率的窍门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制定合理的工作计划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优化工作流程与习惯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提高专注力与执行力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合理利用工具与资源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保持身心健康与平衡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建立良好的人际关系与沟通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制定合理的工作计划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明确工作想要达到的结果，将目标细化为可衡量的指标。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根据目标，列出需要完成的具体任务，确保不遗漏任何重要事项。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列出任务清单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" b="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对每个任务所需的时间进行合理评估，避免过于乐观或悲观的估计。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根据任务清单和时间评估，制定详细的时间表，为每项任务分配合理的时间段。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评估任务时间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50" r="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根据任务的紧急程度和重要性，对任务进行优先级排序。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重要性与紧急性评估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在执行过程中，根据实际情况灵活调整任务的优先级和计划安排。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优化工作流程与习惯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仔细审查工作流程，去除不必要的步骤，合并相似的任务，以减少浪费的时间和精力。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精简步骤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利用技术工具自动化重复性的任务，如使用宏、脚本或专门的自动化软件。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根据任务的紧急性和重要性进行排序，首先处理重要且紧急的任务。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19" b="29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320" b="19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养成良好的工作习惯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保持专注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在工作时尽量避免分心，关闭不必要的通知和应用程序，专注于当前任务。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分解任务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将大型任务分解成小而可管理的部分，每完成一部分都会带来成就感，并提高动力。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定期休息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采用番茄工作法或类似的时间管理方法，每25分钟工作一段时间后进行短暂休息，以保持注意力和精力。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确保了解任务的目标和截止日期，并将其分解为可操作的步骤。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制定清晰的目标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为任务设定明确的时间限制，并尽量在规定时间内完成，以避免拖延。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设定时间限制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为完成任务设定奖励，激励自己积极工作并克服拖延症。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奖励自己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提高专注力与执行力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明确工作目标和计划，避免在工作中迷失方向或被琐碎事务牵绊。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使用番茄工作法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采用番茄工作法，每25分钟专注工作，然后休息5分钟，以提高专注力和工作效率。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创造无干扰工作环境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尽量远离嘈杂的环境，关闭不必要的通知和提醒，减少外界干扰。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225" r="52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保持专注，避免分心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制定具体、可操作的计划，明确每一步骤和时间安排，以便快速有效地执行。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将复杂任务分解成若干个小任务，逐一完成，避免拖延和失去动力。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3333" r="3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根据任务的紧急程度和重要性设定优先级，优先处理重要且紧急的任务。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提高执行力，迅速行动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委派任务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将部分任务委派给合适的人员，发挥他们的专长和优势，以减轻自身负担并提高整体效率。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对于不符合自身职责或超出自身能力的任务，学会礼貌地拒绝，避免过多承担压力。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与团队成员保持良好沟通，明确各自职责和任务分工，确保工作顺利进行。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学会拒绝与委派任务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合理利用工具与资源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https://d.book118.com/467023141041006030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2024-09-01T19:23:20.884</cp:lastPrinted>
  <dcterms:created xsi:type="dcterms:W3CDTF">2024-09-01T11:23:20Z</dcterms:created>
  <dcterms:modified xsi:type="dcterms:W3CDTF">2024-09-01T11:23:23Z</dcterms:modified>
</cp:coreProperties>
</file>