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AFF20-54E6-40CC-BDB8-8F7BA866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BC353-5A40-4E43-BA3D-AC9B203D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CC04B-CFCB-4966-A178-A6BE3FDF5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6ED51-014E-42EA-8EAB-C1520C01B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30045-8118-45D9-8D89-EF387D522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E0496-9A34-429E-9309-981BA3BB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77A59-FD58-4669-B46D-ED03E4394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B17F2-F426-4622-A034-DDFF3670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67C6F-7BDA-4164-8D19-12AB802A2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341D5-43B4-4C44-B39D-CF9B0ADF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E6052-D845-4A3D-ADFF-2636ACB16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2316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12页食品营养与卫生食品污染的危害及其预防食品污染概述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食品污染的主要类型及危害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食品污染是指食品在生产、加工、储存、运输和销售过程中，由于受到有害物质或病原微生物的污染，导致食品的卫生质量下降，甚至对人体健康造成危害的现象。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可分为生物性污染、化学性污染和物理性污染。生物性污染主要指由细菌、病毒、寄生虫等生物因素引起的污染；化学性污染主要指由农药残留、重金属、添加剂等化学物质引起的污染；物理性污染主要指由尘埃、杂质、放射性物质等物理因素引起的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空气、水源和土壤等环境污染可直接或间接地影响到食品的卫生质量。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生产加工过程中使用的原料、添加剂、加工设备和容器等如果不符合卫生标准，也可能导致食品污染。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生产加工过程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食品在运输和储存过程中，如果条件不当，如温度、湿度、光照等控制不当，也可能导致食品变质和污染。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运输和储存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微生物是食品污染的主要来源之一，如细菌、霉菌等可在食品中生长繁殖，导致食品腐败变质。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微生物污染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食品污染可能导致人体摄入有害物质，引起急性或慢性中毒，甚至致癌。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25" r="4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食品污染会导致大量的食品浪费和损失，给企业和国家带来经济损失。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食品污染事件可能引起社会恐慌和信任危机，影响社会稳定。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食品污染的主要类型及危害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https://d.book118.com/467023161016006032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2024-09-04T17:24:10.074</cp:lastPrinted>
  <dcterms:created xsi:type="dcterms:W3CDTF">2024-09-04T09:24:10Z</dcterms:created>
  <dcterms:modified xsi:type="dcterms:W3CDTF">2024-09-04T09:24:11Z</dcterms:modified>
</cp:coreProperties>
</file>