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91B3D-DA30-4A90-B04B-1E83E7431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88E35-A885-4CDE-9E7E-54E335D74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51AF4-8B6F-438A-924B-DF27ED7F6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0B0163-29E5-46CA-B121-8D5B0277A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FDEEEF-BF9B-4B39-8746-0BE9B964C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DF228D-99DC-4BC1-8F16-AF12CC9E7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5F2C1C-3D14-4726-ACBF-5C058BC87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E2D2C-CF8A-4446-A6AE-0B1D79D02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1A3C8C-5B40-488D-A621-C95F2F7C6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493C7-A249-4242-A18B-6D1283ECC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3A3FF-FD68-4B03-88E9-71999B9E0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25043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高中课内文学作品的语境分析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语境分析概述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高中课内文学作品概述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语境要素在高中课内文学作品中的体现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语境分析在高中课内文学作品解读中的应用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跨学科视角下的高中课内文学作品语境分析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语境分析概述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91" b="59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语境是指语言使用的环境，包括语言因素和非语言因素，如文化背景、社会情境等。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语境在文学作品中起着至关重要的作用，它可以帮助读者更好地理解作品的主题、情感和人物形象等。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语境还可以影响文学作品的语言表达，使作品更加生动、形象、富有感染力。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语境定义及作用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文学作品是语境的产物，它反映了作者所处的时代、社会和文化背景。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语境是文学作品解读的重要依据，读者需要通过语境来理解作品的意义和价值。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文学作品与语境相互作用，作品通过语言表达塑造语境，而语境又反过来影响作品的理解和接受。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文学作品与语境关系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784686" y="1607814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03157" y="226180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07862" y="2998750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42096" y="2998750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283760" y="2998750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08945" y="2998750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语境分析方法包括语言分析、文化分析、社会分析等，旨在揭示文学作品与语境之间的内在联系。</a:t>
            </a:r>
          </a:p>
        </p:txBody>
      </p:sp>
      <p:grpSp>
        <p:nvGrpSpPr>
          <p:cNvPr id="73" name="Group 7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4" name="AutoShape 7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TextBox 9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语境分析方法介绍</a:t>
              </a:r>
            </a:p>
          </p:txBody>
        </p:sp>
      </p:grpSp>
      <p:sp>
        <p:nvSpPr>
          <p:cNvPr id="95" name="TextBox 95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语境分析方法包括语言分析、文化分析、社会分析等，旨在揭示文学作品与语境之间的内在联系。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语境分析方法包括语言分析、文化分析、社会分析等，旨在揭示文学作品与语境之间的内在联系。</a:t>
            </a:r>
          </a:p>
        </p:txBody>
      </p:sp>
      <p:sp>
        <p:nvSpPr>
          <p:cNvPr id="97" name="TextBox 97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语境分析方法包括语言分析、文化分析、社会分析等，旨在揭示文学作品与语境之间的内在联系。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高中课内文学作品概述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作者简介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作品背景及作者简介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高中课内文学作品通常选自各个时期的经典之作，涵盖了古代、现代、当代等不同历史时期的文学作品。这些作品反映了社会、历史、文化等多方面的背景，为学生提供了丰富的文学资源。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了解作者的生平、创作历程及思想倾向对于深入理解作品具有重要意义。通过作者简介，学生可以更好地把握作品的主题、情感及艺术风格。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250" r="102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高中课内文学作品的内容丰富多样，包括小说、诗歌、散文、戏剧等多种体裁。这些作品通过生动的人物形象、情节和细节描写，展现了不同历史时期的社会风貌和人物命运。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每部文学作品都有其独特的主题思想，这是作品的核心和灵魂。通过深入分析主题思想，学生可以领悟到作品所蕴含的人文精神和价值观念。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主题思想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主要内容与主题思想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艺术特色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高中课内文学作品在艺术表现上各具特色，如独特的叙事方式、生动的人物刻画、细腻的心理描写等。这些艺术特色使得作品更加生动、形象，增强了作品的艺术感染力。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风格表现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不同的文学作品在风格上也有所差异，如现实主义、浪漫主义、现代主义等。了解作品的风格有助于学生更好地理解作品的时代背景和艺术价值。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艺术特色与风格表现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语境要素在高中课内文学作品中的体现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文学作品往往诞生于特定的社会历史背景之下，这些背景因素如政治格局、经济发展、科技进步等都会对作品产生深远影响。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高中课内文学作品中所描绘的社会现象、人物形象、故事情节等，都不可避免地带有其时代背景的烙印。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通过分析社会历史背景，我们可以更好地理解作品的主题思想、情感倾向以及作者的创作意图。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社会历史背景对作品影响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高中课内文学作品中常常涉及到不同地域的文化元素，这些元素为作品增添了丰富的色彩和内涵。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通过比较不同地域文化背景下的文学作品，我们可以发现其间的差异与共性，进而探讨地域文化对文学创作的影响。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地域文化是指不同地理区域内形成的独特文化现象和传统，包括语言、风俗、习惯、信仰等方面。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地域文化差异在作品中的反映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https://d.book118.com/467025043130006042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2024-09-16T02:23:31.715</cp:lastPrinted>
  <dcterms:created xsi:type="dcterms:W3CDTF">2024-09-15T18:23:31Z</dcterms:created>
  <dcterms:modified xsi:type="dcterms:W3CDTF">2024-09-15T18:23:33Z</dcterms:modified>
</cp:coreProperties>
</file>