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2CD1B-E295-42A2-968A-C3C4D24B9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DAC6C-2D62-41C9-9992-15D2F5607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11214-7771-4B0F-9933-B63B60CD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B383B-B85E-4D5D-89B1-19570E31B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C87F6-06BC-48EE-B79B-04CC07D3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4F55F-495D-4156-9A6A-E25BBBBA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325DD-CE90-43B6-A59F-8584D4408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F5366-3247-47B5-A72B-EC869AA4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B39F6-4D0B-44AB-8C7F-97F36AF2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70CE2-ACAE-4964-B0DE-CE4931EE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4714B-D9C2-4E86-B275-0C027CB1D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003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网络运维员工作总结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运维工作成果展示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部门名称：网络运维部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岗位名称：网络运维员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岗位职责：负责公司内部网络及系统的日常维护、监控和管理，确保公司网络系统的稳定运行和数据安全。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负责网络安全策略的制定和实施，包括防火墙配置、病毒防范、漏洞修补等。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网络设备维护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负责公司路由器、交换机、防火墙等网络设备的配置、维护和故障排除。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系统管理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负责公司服务器、操作系统、数据库等系统的安装、配置、优化和日常维护。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及时响应并处理网络故障，确保公司网络系统的稳定运行。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定期备份重要数据，并制定数据恢复计划，确保数据安全。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公司位于写字楼内，拥有独立的网络运维部办公室。工作环境整洁、安静，设备齐全。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工作中使用的工具包括网络监控软件、系统管理软件、病毒防范软件等。这些工具帮助我们实时监控网络状态、管理系统资源、防范网络攻击等，提高了工作效率和安全性。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68" r="273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服务器及网络设备管理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服务器部署与配置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成功完成多台服务器的部署和配置工作，确保服务器稳定运行，满足业务需求。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网络设备维护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定期对交换机、路由器等网络设备进行维护，确保网络设备的正常运行。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IP地址规划与管理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合理规划IP地址，有效管理网络资源，提高网络使用效率。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运用各种监控工具对服务器和网络设备进行实时监控，及时发现潜在问题。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运维日志分析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针对出现的故障，迅速定位问题并采取措施进行排除，确保系统稳定运行。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定期分析运维日志，总结经验教训，为后续工作提供参考。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系统监控与故障排除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安全漏洞扫描与修复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定期对服务器和网络设备进行安全漏洞扫描，及时修复漏洞，防范潜在风险。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建立完善的数据备份机制，确保数据安全可靠，同时能够快速恢复数据。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参与制定网络安全策略，提高网络整体安全性。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网络安全防护与加固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知识库建设与分享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积极参与知识库建设，分享运维经验和技巧，提升团队整体运维水平。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自动化脚本编写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通过编写自动化脚本，提高运维工作效率，减少人工操作失误。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运维流程梳理与优化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对现有运维流程进行梳理，发现问题并进行优化改进，提高运维工作质量。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运维流程优化与改进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掌握了云计算的基本原理和架构，熟悉了AWS、Azure等主流云平台的使用和管理。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学习了Docker、Kubernetes等容器技术，能够熟练地进行容器的创建、部署和管理。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容器技术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掌握了Ansible、Chef等自动化运维工具，实现了部分运维工作的自动化，提高了工作效率。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学习新技术和方法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参加了网络安全、云计算、数据库等方面的专业培训课程，获得了相应的证书和技能。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708" r="2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参与了多个实际项目，包括网络故障排查、系统优化、安全加固等，积累了丰富的实践经验。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实际项目经验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持续关注行业动态和新技术发展，通过自学和实践不断提升自己的专业技能水平。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不断学习和探索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参加培训和实践经验积累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https://d.book118.com/467030030152006031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2024-09-04T08:04:06.940</cp:lastPrinted>
  <dcterms:created xsi:type="dcterms:W3CDTF">2024-09-04T00:04:06Z</dcterms:created>
  <dcterms:modified xsi:type="dcterms:W3CDTF">2024-09-04T00:04:09Z</dcterms:modified>
</cp:coreProperties>
</file>