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14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8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F5627-5C22-4212-AB8D-4509FEEBB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7B2D0-C403-4E63-96B0-02828E93B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C9386-E293-4109-AE72-599143330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F3B8C-9937-4AB1-AAEC-3B620A3E4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0318DA-5C6E-4206-B7C1-DD928A09A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6B8CE7-3F4B-4C34-8151-460E71EA0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D1D78A-C89B-4E47-8EA0-790DC1728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EEB2C7-7B2A-4C01-B616-28FD01E4E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ACF4D-89EA-4B96-8717-6AD9C5F1A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FEEF6-54AE-469B-8D7B-7C7C4E066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B891A-65B5-4EC4-B353-CAD97CBFE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131" r:id="rId2"/>
    <p:sldLayoutId id="2147493132" r:id="rId3"/>
    <p:sldLayoutId id="2147493133" r:id="rId4"/>
    <p:sldLayoutId id="2147493134" r:id="rId5"/>
    <p:sldLayoutId id="2147493135" r:id="rId6"/>
    <p:sldLayoutId id="2147493136" r:id="rId7"/>
    <p:sldLayoutId id="2147493137" r:id="rId8"/>
    <p:sldLayoutId id="2147493138" r:id="rId9"/>
    <p:sldLayoutId id="2147493139" r:id="rId10"/>
    <p:sldLayoutId id="214749314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30046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五年级科学阅读教学设计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https://d.book118.com/467030046130006026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Montserrat ExtraBold</vt:lpstr>
      <vt:lpstr>Office Theme</vt:lpstr>
      <vt:lpstr>五年级科学阅读教学设计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2024-08-31T22:15:49.051</cp:lastPrinted>
  <dcterms:created xsi:type="dcterms:W3CDTF">2024-08-31T14:15:49Z</dcterms:created>
  <dcterms:modified xsi:type="dcterms:W3CDTF">2024-08-31T14:15:50Z</dcterms:modified>
</cp:coreProperties>
</file>