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6D657-1705-4D73-B9FD-7BA74280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18E7B-45C5-4D7E-99C3-8DD6DD904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03BD4-83B0-4AA6-99B9-47145D68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B2EE5-3376-4679-816D-689AC398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F1421-26F3-4F21-88E1-14E97B0B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FD716-A6FF-48FF-BDE3-D525B1DAC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CE8E9-4886-4B1F-BB74-A8CF802D4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10630-48DC-4AB5-9890-5010A448C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1684A-5326-49F2-9CE8-445F3F873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1DA8B-E2B2-4217-BFDA-D08329CDB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D4288-EC2A-4C6E-B97F-7B6B2767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014515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此次安全培训的意义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https://d.book118.com/467030145155006034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2024-09-08T22:42:35.225</cp:lastPrinted>
  <dcterms:created xsi:type="dcterms:W3CDTF">2024-09-08T14:42:35Z</dcterms:created>
  <dcterms:modified xsi:type="dcterms:W3CDTF">2024-09-08T14:42:36Z</dcterms:modified>
</cp:coreProperties>
</file>