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FE00C-7918-4251-87E9-4D8D0D255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C018E-3EF6-4F3B-AB10-ABC82519C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53509-00F7-4AA0-99B2-F1261E366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B2D10-0329-4EAC-B03A-0F8FD5E0F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AC66A7-F99B-475E-B42C-A47973EEF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DD372F-3814-4B29-A9DA-A7EC04BF6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9EA5A2-A49A-41AC-B9D5-C9A57086D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C8202-EA90-4A6F-9C1E-5D16C6525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97AAF-EB30-4903-81D0-C38D03A05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FCD61-D914-45E9-95E2-F53F396CB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95F44-4D8A-4970-9DDD-7190ED063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3100402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家庭消防安全器材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家庭消防安全责任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火灾可能导致家庭成员受伤或死亡。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火灾可能导致家庭财产严重损失。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6333" r="26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火灾可能对周边环境造成破坏，如森林火灾。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定期检查家中的电器设备，确保没有老化或损坏的电线和电器。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检查电器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遵守安全规定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安装烟雾报警器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遵守家庭和社区的安全规定，如禁止乱丢烟蒂、禁止私拉乱接电线等。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在家庭中安装烟雾报警器，并定期检查其工作状态。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火灾的预防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制定家庭逃生计划，熟悉逃生路线和集合地点。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制定逃生计划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了解并掌握灭火器的使用方法，以便在火灾初期进行扑救。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灭火器使用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一旦发现火情，立即拨打火警电话，并按照逃生计划进行逃生。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报警求助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火灾的应急处理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家庭消防安全器材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灭火器是家庭消防安全的重要器材，用于扑灭火灾初起阶段。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灭火器有多种类型，包括干粉灭火器、泡沫灭火器和气体灭火器等，应选择适合家庭使用的类型。定期检查灭火器的压力和有效期，确保其正常工作。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62" r="200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灭火毯是一种简单有效的家庭灭火工具，可用于扑灭油锅火灾等。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灭火毯应选择耐高温、阻燃的材料制成，使用时将灭火毯迅速覆盖在火焰上，隔绝空气以扑灭火灾。平时应将灭火毯存放在易取的地方。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烟雾报警器能够及时发出火灾警报，帮助家庭成员迅速逃离火场。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选择符合国家标准的烟雾报警器，并安装在家庭易见、易取的地方。定期检查其工作状态，确保电池和报警器正常工作。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烟雾报警器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消防栓是家庭消防安全的重要设施，提供水源用于灭火。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消防栓应安装在家庭易见、易取的地方，并定期检查其水源和水压是否正常。了解如何正确使用消防栓，并进行演练，确保家庭成员知道如何操作。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家庭消防安全演练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https://d.book118.com/467031004024006046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2024-09-21T03:43:29.128</cp:lastPrinted>
  <dcterms:created xsi:type="dcterms:W3CDTF">2024-09-20T19:43:29Z</dcterms:created>
  <dcterms:modified xsi:type="dcterms:W3CDTF">2024-09-20T19:43:30Z</dcterms:modified>
</cp:coreProperties>
</file>