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ED628-490D-4D85-9581-C6808DB41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02F0D-4794-46F1-8CAB-D014E78E9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B1C0F-FDD6-4261-8D7B-C4351415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60491-1955-418C-88F4-374A4140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DDF821-9AC1-495B-B5F5-D06EB4018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A863ED-44D5-48A9-9A9C-C7AA45C28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601AC-4F7D-4A41-B5CC-AD4A5E46B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76B48-F46A-4744-839B-D79418680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8C929-F113-4B3F-A813-FA4CC07A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C73CF-7493-4573-B1CB-FEE627EEE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6208B-846A-4D4C-9396-A2FB7B477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31036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心理健康的普及知识点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心理健康问题的成因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心理健康的维护与促进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心理健康的评估与治疗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心理健康是指个体在心理、情感和社交层面上的完好状态，不仅指没有心理疾病，还包括积极情绪、良好的自我认知和社会适应能力。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心理健康涵盖了智力正常、情绪稳定、人际关系和谐、自我接纳和幸福感等多个方面。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心理健康对个人的整体健康和幸福感有显著影响，良好的心理健康有助于提高生活质量和工作效率。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心理健康有助于减少心理障碍和行为问题的发生，降低精神疾病的患病率。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心理健康有助于提高个体的自我认知和社会适应能力，增强应对压力和逆境的能力。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良好的心理健康有助于提高个体的社会适应能力和人际关系质量，增加社会资本和资源。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心理健康对个人的成长和发展至关重要，有助于实现个人潜能和价值。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312" r="83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81" r="58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心理健康和生活质量紧密相关，心理健康状况良好的个体往往具有更高的生活满意度和幸福感。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95" r="3049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99" r="278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焦虑症是一种常见的心理障碍，以持续的紧张不安、担心和恐惧为主要表现。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焦虑症患者常常对未来过度担忧，感到无法控制或摆脱不安，可能伴随身体症状，如头痛、胃痛、胸闷等。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抑郁症是一种情绪障碍，表现为持续的情绪低落、失去兴趣和愉悦感。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抑郁症患者常常感到绝望、无助、悲伤，对日常活动失去兴趣，食欲和睡眠也可能发生变化。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83" r="11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强迫症是一种精神疾病，表现为反复出现强迫性思维和行为。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强迫症患者常常感到强烈的焦虑和不安，需要反复进行某些行为或思考以减轻焦虑，如反复检查门窗是否关好。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精神分裂症是一种严重的精神疾病，表现为思维障碍、情感淡漠、行为异常等。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精神分裂症患者可能产生幻觉、妄想等症状，思维混乱，难以正常交流和社交。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睡眠障碍是指睡眠质量、数量或节律的异常。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睡眠障碍包括失眠、过度睡眠、睡眠呼吸暂停综合症等，可能影响患者的身心健康和生活质量。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心理健康问题的成因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458" b="9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遗传因素在心理健康问题中起着重要作用，许多精神障碍和心理疾病都有明显的家族聚集现象。例如，抑郁症、焦虑症、精神分裂症等精神障碍的发病风险与遗传因素密切相关。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研究表明，遗传因素对心理健康的影响是多方面的，包括个体对环境因素的易感性、神经递质的不平衡、脑结构异常等方面。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https://d.book118.com/467031036002006051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2024-09-23T17:58:42.799</cp:lastPrinted>
  <dcterms:created xsi:type="dcterms:W3CDTF">2024-09-23T09:58:42Z</dcterms:created>
  <dcterms:modified xsi:type="dcterms:W3CDTF">2024-09-23T09:58:44Z</dcterms:modified>
</cp:coreProperties>
</file>