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E942AD-B35D-4412-AB20-935148582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46EE8-0478-4A19-8F33-318550183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A4637D-584C-42CF-81F5-18A1CF58E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B3DB2D-540B-4F9D-9388-80520F2C3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7DDCA9-85FF-4ADC-82E6-E1492560B1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815C41-FC77-4EE5-889C-EED9EC6E35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899EB4-A154-436B-BB52-97EFDB6DDD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E4E955-7EBE-4EF5-9F4E-DA05613D2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26A2D2-D245-4E90-BDEC-6D0F04CDB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8D610D-ABD9-43C4-B7BE-EE9B96BA5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69B0E2-0818-4E4F-B83B-BE76D771AA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3115015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侵权责任的抗辩事由</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侵权责任基本概念及构成要件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抗辩事由概述及重要性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自主行为抗辩事由分析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无过错或过失相抵原则适用情形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第三方介入导致损害结果发生时处理规则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免除或减轻侵权责任特殊情形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侵权责任基本概念及构成要件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68" r="277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75" r="3097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10" r="321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指民事主体因实施侵权行为而应承担的民事法律后果。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侵权责任定义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根据侵权行为性质不同，可分为一般侵权责任和特殊侵权责任。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侵权责任分类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违法行为</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损害事实</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因果关系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过错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构成要件分析</a:t>
              </a:r>
            </a:p>
          </p:txBody>
        </p:sp>
      </p:grpSp>
      <p:pic>
        <p:nvPicPr>
          <p:cNvPr id="28" name="Picture 28"/>
          <p:cNvPicPr>
            <a:picLocks noChangeAspect="1"/>
          </p:cNvPicPr>
          <p:nvPr/>
        </p:nvPicPr>
        <p:blipFill>
          <a:blip r:embed="rId2"/>
          <a:srcRect l="13708" r="1370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532" r="953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787" r="1178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708" r="1370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指行为人实施的行为违反了法律、行政法规等规定。</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指因行为人的侵权行为给他人造成的人身、财产等实际损害。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指违法行为与损害事实之间存在引起与被引起的关系。</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指行为人在实施侵权行为时的主观心理状态，包括故意和过失。</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0494" r="20494"/>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指侵权行为人应立即停止正在实施的侵权行为。</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停止侵害</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指侵权行为人应排除由其侵权行为造成的妨碍他人权益实现的障碍。</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排除妨碍</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指侵权行为人应采取措施消除由其侵权行为引起的现实存在的某种可能对他人合法权益造成损害的紧急状态。</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消除危险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指侵权行为人应以金钱或实物方式补偿因其侵权行为给他人造成的实际损失。</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赔偿损失</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法律责任承担方式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抗辩事由概述及重要性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抗辩事由定义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指被告针对原告的诉讼请求而提出的证明原告的诉讼请求不成立或不完全成立的事实或法律依据。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抗辩事由分类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包括一般抗辩事由和特别抗辩事由。一般抗辩事由如不可抗力、正当防卫、紧急避险等；特别抗辩事由则针对特定侵权行为类型而设定，如受害人过错、第三人过错等。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抗辩事由定义与分类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449" b="1244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在侵权责任中作用与意义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平衡原被告双方利益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通过设定抗辩事由，使得被告有机会在诉讼中提出有利于自己的事实和法律依据，从而平衡原被告双方的利益。</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促进侵权责任认定公正性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抗辩事由的存在使得法院在审理侵权案件时能够更全面地考虑案件事实和法律依据，从而更准确地认定侵权责任。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引导社会行为规范化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通过明确抗辩事由，可以引导人们在日常生活中更加注意自身行为可能产生的法律后果，从而规范社会行为。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指不能预见、不能避免并不能克服的客观情况，如自然灾害、战争等。在此情况下，行为人因无法抗拒的原因造成他人损害，不承担侵权责任。</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为了保护国家、公共利益、本人或者他人的人身、财产和其他权利免受正在进行的不法侵害，而采取的制止不法侵害的行为。在此情况下，行为人因正当防卫造成损害的，不承担侵权责任。但正当防卫超过必要的限度，造成不应有的损害的，应当承担适当的侵权责任。</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为了使公共利益、本人或者他人的人身和其他权利免受正在发生的危险，不得已而采取的损害另一较小合法利益的行为。在此情况下，行为人因紧急避险造成损害的，不承担侵权责任。但紧急避险采取措施不当或者超过必要的限度，造成不应有的损害的，应当承担适当的侵权责任。</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不可抗力</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正当防卫</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紧急避险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常见抗辩事由简介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250" r="9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受害人对同一损害的发生或者扩大有故意、过失的，可以减轻或者免除赔偿义务人的赔偿责任。在此情况下，如果受害人对于损害的发生存在过错，那么侵权人可以根据受害人的过错程度减轻或免除其侵权责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受害人过错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指损害是因第三人造成的，第三人应当承担侵权责任。在此情况下，如果损害是由第三人造成的，那么侵权人可以向第三人追偿。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第三人过错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常见抗辩事由简介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自主行为抗辩事由分析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375" r="1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认定标准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正当防卫行为必须针对正在进行的不法侵害；必须是为了保护合法权益免受不法侵害；防卫行为必须针对不法侵害者本人实施；防卫行为不能明显超过必要限度造成重大损害。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限度条件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防卫行为不能明显超过必要限度，即不能造成重大损害。如果防卫行为明显超过必要限度造成重大损害，应当负刑事责任，但是应当减轻或者免除处罚。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正当防卫行为认定及限度条件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https://d.book118.com/467031150150006044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2024-09-19T08:50:54.486</cp:lastPrinted>
  <dcterms:created xsi:type="dcterms:W3CDTF">2024-09-19T00:50:54Z</dcterms:created>
  <dcterms:modified xsi:type="dcterms:W3CDTF">2024-09-19T00:50:56Z</dcterms:modified>
</cp:coreProperties>
</file>