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F217AD2-6CAB-4DDF-BABC-52A84D6C76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17099-EEB9-4B76-BBC3-85C394CE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616D0-FA22-4265-9C21-D0EF26F17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074B3-0C1A-4DF6-A8CE-C7951961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E53DD-F48B-4DD6-B819-0BDAA097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5B359-768F-4265-AE75-6CDD0320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94CE6-031D-4189-8068-6BB1D953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CE371-23D5-4298-8496-29596BF8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CD13D-352F-4EBC-B4C6-E55D18A8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85951-292C-4F51-8248-B6F8C697B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6EFAB-46DF-4685-B61B-B353CD1E0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41F80-5EB4-453D-B04C-4E2A50EC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4DF35A-FBB8-4A0D-A913-58EF6DD9839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D88524-59E2-41E6-8F1E-0398160D9F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204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企业礼仪品礼培训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企业礼仪的实践技巧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企业礼仪在员工管理中的应用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企业礼仪是指在商务活动中的行为规范和礼貌待人的准则。它体现了企业的文化和价值观，对企业形象和员工形象有着重要的影响。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增强商业信任感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提高业务谈判成功率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促进商务关系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如何正确表现企业礼仪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理解并尊重不同文化的礼仪习惯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学习如何在多元文化环境中自如地展示企业礼仪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企业礼仪的不同文化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跨文化交流中的企业礼仪差异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不同文化背景下的商务礼仪有着不同的准则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如何在国际商务环境中灵活应对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企业礼仪的相关法规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确保企业行为合乎法规和规范要求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相关法规和规定对企业礼仪的要求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建立良好的企业礼仪形象，防范法律风险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遵守相关法规的重要性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企业礼仪的重要性在于提升企业形象和员工素质，同时也需要遵守相关法规规定，跨文化交流中的企业礼仪也是关键。通过礼仪培训，可以提高企业整体形象和商务成功率。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尊重他人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尊重他人是企业礼仪的基本原则之一。我们应该尊重他人的时间、空间和意见，避免冷漠、粗鲁和无礼的行为。通过尊重他人，可以建立良好的人际关系，提升团队合作效率。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注意形象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给人良好印象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展现礼貌态度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倾听是沟通的基础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商务宴请礼仪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注意用餐礼仪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提出建设性意见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尊重他人发言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表达诚意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企业礼仪的基本原则包括尊重他人、注意形象、沟通技巧和商务礼仪。遵循这些原则可以提升个人职业形象，增强团队凝聚力，促进工作效率提升。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企业礼仪的实践技巧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会议礼仪在工作中非常重要，会议前的准备包括确定议程、通知参会人员等。会议中的表现要注意言行举止，注意礼貌。会议后的跟进包括整理会议记录、跟进行动项等。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包括坐姿、用餐礼仪等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就餐礼节、用餐顺序等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不同场合的餐桌礼仪要点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包括交际技巧、礼仪规范等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商务社交的必备技巧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灵活应对不同人群、场合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如何与不同背景的人交流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在职场中，良好的职场礼仪能提升个人形象和工作效率。与同事相处要尊重彼此、合作共赢。处理职场冲突时要冷静应对、寻求解决方案。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在进行企业礼仪培训之前，首先需要明确培训的目标，确定培训内容和流程，确保培训的针对性和有效性。只有制定了清晰的培训计划，才能更好地引导员工学习和提升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https://d.book118.com/467032045012006055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企业礼仪品礼培训</vt:lpstr>
      <vt:lpstr>目录</vt:lpstr>
      <vt:lpstr>第1章 企业礼仪的重要性</vt:lpstr>
      <vt:lpstr> </vt:lpstr>
      <vt:lpstr>企业礼仪的作用</vt:lpstr>
      <vt:lpstr>企业礼仪的不同文化</vt:lpstr>
      <vt:lpstr>企业礼仪的相关法规</vt:lpstr>
      <vt:lpstr>结尾</vt:lpstr>
      <vt:lpstr>第2章 企业礼仪的基本原则</vt:lpstr>
      <vt:lpstr> </vt:lpstr>
      <vt:lpstr>注意形象</vt:lpstr>
      <vt:lpstr>沟通技巧</vt:lpstr>
      <vt:lpstr>商务礼仪</vt:lpstr>
      <vt:lpstr>总结</vt:lpstr>
      <vt:lpstr>第3章 企业礼仪的实践技巧</vt:lpstr>
      <vt:lpstr> </vt:lpstr>
      <vt:lpstr>餐桌礼仪</vt:lpstr>
      <vt:lpstr>商务社交礼仪</vt:lpstr>
      <vt:lpstr> </vt:lpstr>
      <vt:lpstr>第4章 企业礼仪培训的方法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2024-09-29T14:59:49.485</cp:lastPrinted>
  <dcterms:created xsi:type="dcterms:W3CDTF">2024-09-29T06:59:49Z</dcterms:created>
  <dcterms:modified xsi:type="dcterms:W3CDTF">2024-09-29T06:59:51Z</dcterms:modified>
</cp:coreProperties>
</file>