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3D0EF-92AF-4952-8263-FCAE86943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1C454-C1CB-4AE3-99EB-68964A4D0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8C9AB-49B4-4D8D-AB3A-6B84DEA71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74B1B-2497-436F-8A15-77DAC31FD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E70285-F807-4F72-A8D0-554C36152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12F991-81B8-49DD-9C79-B665BC98A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41FEF5-62AB-4EF2-BEB1-A160B30E7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CB6D3-477E-413F-B1DD-0B7A9CE1C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E4A9E-8A44-4FA0-88A2-46F7737FB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17D44-CE94-4A1E-AFBD-4F40BAD0F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C1B93-52BA-4AC6-A369-F6E39DD8F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emf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33020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胃癌脑膜转移的护理\n## 1.胃癌脑膜转移概述及现状\n### 1.1胃癌脑膜转移的定义与发病率\n### 1.2胃癌脑膜转移的病因及危险因素\n### 1.3胃癌脑膜转移的诊断与治疗方法\n## 2.胃癌脑膜转移患者的护理需求\n### 2.1心理护理与支持\n### 2.2疼痛管理\n### 2.3生活护理与舒适措施\n## 3.胃癌脑膜转移患者的护理措施\n### 3.1药物治疗与观察\n### 3.2放射治疗的护理配合\n### 3.3手术治疗的护理配合\n## 4.胃癌脑膜转移患者的并发症预防与护理\n### 4.1颅内压增高的预防与护理\n### 4.2脑膜转移灶出血的预防与护理\n### 4.3其他并发症的预防与护理\n## 5.胃癌脑膜转移患者的康复护理与生活质量\n### 5.1康复训练与指导\n### 5.2营养支持与护理\n### 5.3患者生活质量评估与改善措施\n## 6.胃癌脑膜转移患者的护理团队与沟通\n### 6.1多学科护理团队的建立与协作\n### 6.2患者及家属的沟通与心理疏导\n### 6.3护理教育与培训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胃癌脑膜转移的护理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5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胃癌脑膜转移概述及现状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8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8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脑膜转移包括硬脑膜转移和软脑膜转移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硬脑膜转移是指癌细胞侵犯颅骨内面的硬脑膜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软脑膜转移是指癌细胞侵犯大脑表面的软脑膜</a:t>
                </a:r>
                <a:endParaRPr/>
              </a:p>
            </p:txBody>
          </p:sp>
          <p:sp>
            <p:nvSpPr>
              <p:cNvPr id="8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胃癌脑膜转移是指胃癌细胞通过血液或淋巴系统侵犯脑膜组织</a:t>
                </a:r>
                <a:endParaRPr/>
              </a:p>
            </p:txBody>
          </p:sp>
          <p:sp>
            <p:nvSpPr>
              <p:cNvPr id="9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9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9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胃癌脑膜转移的发生率与胃癌的病理类型、分期等因素有关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胃癌晚期患者发生脑膜转移的风险较高</a:t>
                </a:r>
                <a:endParaRPr/>
              </a:p>
            </p:txBody>
          </p:sp>
          <p:sp>
            <p:nvSpPr>
              <p:cNvPr id="9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胃癌脑膜转移的发病率较低，约占胃癌患者的1%</a:t>
                </a:r>
                <a:endParaRPr/>
              </a:p>
            </p:txBody>
          </p:sp>
          <p:sp>
            <p:nvSpPr>
              <p:cNvPr id="9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胃癌脑膜转移的定义与发病率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胃癌脑膜转移的病因尚不完全明确，可能与以下因素有关</a:t>
                </a:r>
                <a:endParaRPr/>
              </a:p>
            </p:txBody>
          </p:sp>
          <p:sp>
            <p:nvSpPr>
              <p:cNvPr id="1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胃癌细胞具有较强的侵袭和转移能力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患者的免疫系统功能低下，不能有效阻止癌细胞的侵袭和转移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胃癌细胞通过血液或淋巴系统侵犯脑膜组织</a:t>
                </a:r>
                <a:endParaRPr/>
              </a:p>
            </p:txBody>
          </p:sp>
          <p:sp>
            <p:nvSpPr>
              <p:cNvPr id="1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胃癌脑膜转移的危险因素包括：</a:t>
                </a:r>
                <a:endParaRPr/>
              </a:p>
            </p:txBody>
          </p:sp>
          <p:sp>
            <p:nvSpPr>
              <p:cNvPr id="1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胃癌晚期，肿瘤侵犯深度较深，伴有淋巴结转移或远处转移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胃癌细胞分化程度较低，恶性程度较高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患者伴有其他基础疾病，如糖尿病、高血压等，影响免疫系统功能</a:t>
                </a:r>
                <a:endParaRPr/>
              </a:p>
            </p:txBody>
          </p:sp>
          <p:sp>
            <p:nvSpPr>
              <p:cNvPr id="1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胃癌脑膜转移的病因及危险因素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胃癌脑膜转移的诊断与治疗方法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1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胃癌脑膜转移的诊断主要依靠影像学检查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颅脑CT或MRI检查可发现脑膜转移灶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核素扫描、PET-CT等检查可帮助确定转移灶的范围和活性</a:t>
                </a:r>
                <a:endParaRPr/>
              </a:p>
            </p:txBody>
          </p:sp>
          <p:pic>
            <p:nvPicPr>
              <p:cNvPr id="1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2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胃癌脑膜转移的治疗方法包括：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药物治疗：使用化疗药物、靶向治疗药物等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放射治疗：针对脑膜转移灶进行局部放疗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手术治疗：对于孤立性脑膜转移灶，可考虑手术治疗</a:t>
                </a:r>
                <a:endParaRPr/>
              </a:p>
            </p:txBody>
          </p:sp>
          <p:pic>
            <p:nvPicPr>
              <p:cNvPr id="1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胃癌脑膜转移患者的护理需求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心理护理与支持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胃癌脑膜转移患者往往伴有焦虑、抑郁等心理问题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需要护士提供心理支持和心理疏导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与患者及家属建立良好的沟通关系，了解他们的需求和顾虑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鼓励患者积极参加康复训练，增强信心</a:t>
            </a:r>
            <a:endParaRPr/>
          </a:p>
        </p:txBody>
      </p:sp>
      <p:cxnSp>
        <p:nvCxnSpPr>
          <p:cNvPr id="13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疼痛管理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胃癌脑膜转移患者可能出现头痛、恶心、呕吐等症状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需要护士密切观察患者的疼痛症状，及时进行评估和干预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遵医嘱给予患者止痛药物，注意观察药物疗效和副作用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提供舒适的休息环境，帮助患者缓解疼痛</a:t>
            </a:r>
            <a:endParaRPr/>
          </a:p>
        </p:txBody>
      </p:sp>
      <p:pic>
        <p:nvPicPr>
          <p:cNvPr id="140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生活护理与舒适措施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胃癌脑膜转移患者生活自理能力下降，需要护士提供生活护理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协助患者进食、洗漱、更衣等日常生活活动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保持患者床铺整洁、干燥，预防压疮的发生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鼓励患者进行适当的户外活动，增强体质</a:t>
            </a:r>
            <a:endParaRPr/>
          </a:p>
        </p:txBody>
      </p:sp>
      <p:cxnSp>
        <p:nvCxnSpPr>
          <p:cNvPr id="14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胃癌脑膜转移患者的护理措施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药物治疗与观察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护士需协助患者按时服药，观察药物疗效和副作用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化疗药物和靶向治疗药物可能出现胃肠道反应、骨髓抑制等副作用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需要护士密切观察患者的症状，及时报告医生进行处理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遵医嘱给予患者止吐、升白等对症治疗药物</a:t>
            </a:r>
            <a:endParaRPr/>
          </a:p>
        </p:txBody>
      </p:sp>
      <p:cxnSp>
        <p:nvCxnSpPr>
          <p:cNvPr id="1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放射治疗的护理配合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放射治疗期间，护士需协助患者做好相应的护理措施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鼓励患者保持乐观心态，配合治疗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定期检查患者的皮肤状况，预防皮肤损伤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注意观察患者的症状，如头痛、恶心等，及时给予处理和干预</a:t>
            </a:r>
            <a:endParaRPr/>
          </a:p>
        </p:txBody>
      </p:sp>
      <p:cxnSp>
        <p:nvCxnSpPr>
          <p:cNvPr id="1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手术治疗的护理配合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手术治疗前后，护士需协助患者做好相应的护理措施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术前准备：协助患者做好术前检查，了解患者的身体状况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术后护理：密切观察患者的意识、生命体征等，注意伤口护理，预防感染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康复训练：鼓励患者进行康复训练，如肢体功能锻炼、语言训练等</a:t>
            </a:r>
            <a:endParaRPr/>
          </a:p>
        </p:txBody>
      </p:sp>
      <p:cxnSp>
        <p:nvCxnSpPr>
          <p:cNvPr id="2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https://d.book118.com/467033020016006043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胃癌脑膜转移的护理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2024-09-16T18:42:46.121</cp:lastPrinted>
  <dcterms:created xsi:type="dcterms:W3CDTF">2024-09-16T10:42:46Z</dcterms:created>
  <dcterms:modified xsi:type="dcterms:W3CDTF">2024-09-16T10:42:48Z</dcterms:modified>
</cp:coreProperties>
</file>