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4AAB1-DF3D-459B-B854-8A868D6B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9F5F4-8928-4AB3-AEE3-08326297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842E7-1700-4341-8051-3612FD16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993D9-0D27-497A-84AE-1B5FC3AA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9E763-F54C-4EE3-B3BB-7E6CA5C9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3FFE6-E81C-47B3-9F4D-FF36189C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8DFEB-22E6-4773-BA09-3036FB95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D2161-7DA6-420D-A349-14EE9991A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68886-D76E-455C-846F-664056AA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B4971-5ED2-4802-A279-ED0A05BF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04373-2452-4F2D-AED2-38027683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312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微笑服务塑造良好的企业形象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微笑服务的内涵与重要性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如何提供优质的微笑服务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塑造良好企业形象的关键因素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微笑服务在塑造企业形象中的实践案例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如何评估微笑服务的效果与企业形象的改善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微笑服务能够传递友好、热情和关注的态度，使客户感受到被重视和尊重，从而提升客户满意度。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在激烈的市场竞争中，微笑服务成为企业脱颖而出的重要因素之一，有助于吸引和留住客户。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微笑服务是企业形象的重要组成部分，能够传递企业的价值观和文化，树立积极、专业的企业形象。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微笑服务是企业文化的外在表现，能够展示企业的服务理念、价值观和员工素质。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微笑服务有助于建立客户对企业的信任，增强客户对企业的认同感和忠诚度。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微笑服务作为企业品牌形象的重要组成部分，能够提升品牌知名度和美誉度，吸引更多潜在客户。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微笑服务与企业形象的关系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微笑服务的内涵与重要性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微笑服务是一种积极、友好的服务态度，通过微笑和亲切的语言表达尊重和关心，旨在提升客户体验。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微笑服务要求员工发自内心地关心和尊重客户，传递真诚的情感。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员工应主动与客户沟通，了解客户需求，提供个性化服务。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微笑服务不仅要求员工态度友好，还要求他们具备专业知识和技能，以便为客户提供准确、高效的服务。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微笑服务在企业中的作用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通过微笑服务，企业能够传递出对客户的尊重和关心，增强客户对企业的信任感和忠诚度。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微笑服务是企业形象的重要组成部分，能够展现企业的友好、专业和高效，吸引更多潜在客户。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满意的客户更有可能成为回头客或推荐新客户，从而增加企业的销售额和市场份额。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当员工感受到自己的服务得到了客户和企业的认可时，他们会更有动力和信心提供优质服务。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提升员工士气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微笑服务强调团队合作和沟通，有助于员工之间建立良好的工作关系，提高工作效率。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具备微笑服务能力的员工往往更受企业和客户的欢迎，有更多的机会获得晋升和职业发展。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如何提供优质的微笑服务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对于客户的咨询、投诉和建议，要及时响应并处理，展现企业的专业和关注。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通过市场调研、数据分析等方式，了解客户的消费习惯、需求和期望，以便提供更加符合客户期望的服务。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针对不同客户的需求和期望，提供个性化的服务方案，让客户感受到企业的用心和关怀。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通过培训、宣传等方式，提高员工的服务意识，让员工认识到服务对企业形象的重要性。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加强员工的技能培训，提高员工的服务水平，确保客户能够得到专业、优质的服务。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建立合理的激励机制，鼓励员工提供优质的服务，激发员工的工作积极性和热情。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提高员工服务意识与技能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建立客户服务团队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组建专业的客户服务团队，负责处理客户的咨询、投诉和建议，确保客户问题能够得到及时、有效的解决。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定期评估客户服务体系的效果，针对存在的问题进行改进和优化，不断提升客户服务水平。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制定详细的服务标准，包括服务流程、服务时间、服务质量等方面，确保客户服务的规范化和标准化。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建立完善的客户服务体系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塑造良好企业形象的关键因素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https://d.book118.com/467033122036006041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2024-09-13T23:11:31.946</cp:lastPrinted>
  <dcterms:created xsi:type="dcterms:W3CDTF">2024-09-13T15:11:31Z</dcterms:created>
  <dcterms:modified xsi:type="dcterms:W3CDTF">2024-09-13T15:11:34Z</dcterms:modified>
</cp:coreProperties>
</file>