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02E62-DD8E-498B-BE34-28651A68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0219-09B9-47A1-B094-A94F8666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A8F26-1846-4DAF-95F5-A09C2A62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2A292-099D-493F-8BB1-EEDDE302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C27A4-B673-4D57-9F17-16F70165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0D311-B2CC-48B3-ACED-4F954732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F1889-E20A-4108-9EF4-E1113044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07933-BB4A-416F-88F3-13187975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5DA51-17D4-456B-A63E-8C9944DE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E9A8A-8579-4B44-AF17-77225501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CC251-310B-4B1D-B8CA-42213C7A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312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银行员工安全意识培训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银行物理安全措施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银行信息安全防护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银行风险管理与内部控制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银行安全培训实践与案例分析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银行作为客户资金的托管机构，保障客户资金安全是最基本的要求。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保障客户资金安全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维护金融秩序稳定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提升银行声誉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银行是金融市场的重要参与者，其安全运营对于维护金融市场秩序和稳定具有重要意义。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良好的银行安全状况有助于提升客户对银行的信任度和声誉。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员工利用职务之便进行欺诈活动，如盗取客户资金、伪造票据等。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50" r="8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内部欺诈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黑客、网络犯罪分子利用技术手段对银行系统进行攻击，窃取客户信息或盗取资金。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外部攻击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如抢劫、恐怖袭击等对银行分支机构或运钞车的直接威胁。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物理安全威胁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银行安全面临的威胁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通过建立健全的安全管理制度和风险防范机制，降低安全风险的发生概率。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一旦发生安全事件，应立即启动应急预案，采取有效措施防止事态扩大。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保障客户权益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在保障银行自身安全的同时，确保客户资金和信息安全，维护客户合法权益。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银行员工安全意识培训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提高员工安全意识有助于预防潜在的风险，减少银行面临的经济损失和声誉风险。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员工具备安全意识能够更好地保护客户资金安全，防止诈骗和盗窃行为。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保障客户资金安全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员工的安全意识和行为直接影响到银行的形象和声誉，提高员工安全意识有助于提升银行的整体形象。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提升银行整体形象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通过模拟实际场景进行演练，让员工在实际操作中提高安全意识和应对能力。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银行应定期组织员工安全意识培训，包括网络安全、防诈骗、防盗窃等方面的知识。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通过建立奖惩机制，激励员工积极参与安全培训和演练，同时对违反安全规定的员工进行惩罚。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667" r="18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333" r="20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某银行在员工安全意识培训中加强了防盗窃演练，有效降低了银行内部员工参与盗窃案件的风险。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某银行针对新入职员工开展全面的安全意识培训，通过案例分析和模拟演练，使新员工快速融入银行的安全管理体系。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某银行通过定期组织网络安全培训，提高了员工对网络钓鱼、恶意软件的防范意识，成功避免了多起网络诈骗事件。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员工安全意识培训的案例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银行物理安全措施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90" r="25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确保银行建筑结构稳固，能够承受自然灾害和突发事件的压力。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建筑结构安全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实施严格的防火和防震设计标准，以降低火灾和地震等灾害对银行建筑造成的损害。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防火与防震设计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银行建筑安全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合理规划安全通道和出口，确保在紧急情况下客户能够快速疏散。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安全通道与出口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设置监控系统，并配备足够数量的安保人员，以保障银行内部安全。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监控与安保人员配置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银行内部布局与安全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https://d.book118.com/467033123140006040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2024-09-13T06:22:12.889</cp:lastPrinted>
  <dcterms:created xsi:type="dcterms:W3CDTF">2024-09-12T22:22:12Z</dcterms:created>
  <dcterms:modified xsi:type="dcterms:W3CDTF">2024-09-12T22:22:15Z</dcterms:modified>
</cp:coreProperties>
</file>