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5D287-C4DA-44CD-B441-73E22451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C09F9-E0DC-4329-9DBB-B53F8EE41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1B3E1-B5D8-4A3C-AC7D-B47F0252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D6FE4-B864-42DA-A054-E1369C35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B4941-50AD-4C89-908E-B1F61AED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CA93B-8ACE-40B9-9BBE-8A59E122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4743C-25AB-44FD-A949-D6CCF5E2D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ABB6F-9B29-470A-A9A2-CCACFA08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E33A9-1E46-43A1-BCE7-BD817FCE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50D09-9999-4D69-8593-98A8B2BB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517F0-AF07-4567-83F2-4EE29859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4052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《大纲编制培训教材》ppt课件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大纲编制概述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大纲编制是对课程、教材或其他内容进行结构化整理和呈现的过程。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大纲编制是指将课程、教材或其他内容进行系统化、结构化的整理，并以清晰、简洁的方式呈现出来。它涉及到对内容的分析、组织和呈现，以便更好地传达知识和信息。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大纲编制的定义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大纲编制对于教学质量和学习效果具有重要影响。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大纲能够清晰地呈现课程内容，帮助学生更好地理解知识体系和重点难点。它能够指导教师进行教学设计，提高教学质量，同时也有助于学生的学习效果和记忆。因此，一个合理、科学的大纲编制对于教学和学习都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大纲编制的重要性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大纲编制应遵循系统性、逻辑性、简洁性和可读性等原则。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大纲编制时，应遵循一系列基本原则。系统性是指大纲应全面、完整地呈现课程内容，各部分内容之间应相互关联，形成一个有机整体。逻辑性是指大纲的各部分内容应按照一定的逻辑顺序进行排列，以便学生更好地理解和记忆。简洁性是指大纲的表达应简洁明了，避免冗长和复杂的表述。可读性是指大纲的文字应清晰、易读，使用适当的标题和排版，以提高可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大纲编制的基本原则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大纲编制的步骤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明确培训教材的目的和受众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在编制PPT课件之前，需要明确培训教材的目标，例如提高员工的专业技能、传递公司文化和价值观等，以及了解受众的需求和背景，以确保内容与受众匹配。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制定大纲的目标和主题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根据培训教材的目的和受众需求，制定PPT课件的目标和主题，例如提高销售技巧、时间管理技巧等。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确定大纲目标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32" r="25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根据目标和主题，收集相关的资料，包括文字、图片、图表、视频等，以确保内容丰富、准确。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对收集到的资料进行整理和筛选，选择最符合目标和主题的资料，剔除不相关或质量不高的资料。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整理和筛选资料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编写大纲内容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编写PPT课件的标题页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标题页应包含培训教材的标题、作者、日期等信息，设计简洁大方，符合公司形象。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编写PPT课件的正文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正文应按照目标和主题进行组织，使用简洁明了的语言和逻辑结构，确保内容易于理解。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添加图片、图表和视频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为了使内容更加生动形象，可以添加相关的图片、图表和视频，但需要注意版权问题和清晰度。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审核PPT课件的内容是否符合目标和主题，是否准确无误，是否易于理解。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根据审核结果，对PPT课件进行修改和完善，确保内容质量。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审核与修改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修改PPT课件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审核PPT课件的内容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959" r="795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选择符合公司形象和风格的模板，使PPT课件更加专业。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选择合适的模板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将编写好的内容和收集到的资料按照模板进行排版和布局，制作成PPT课件。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制作PPT课件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为了使PPT课件更加生动有趣，可以添加适当的动画和过渡效果，但需要注意不要过度使用。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添加动画和过渡效果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制作PPT课件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大纲编制的技巧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在ppt中，应将最重要的信息放在最显眼的位置，使用粗体、斜体、下划线等方式突出显示。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强调关键词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在阐述重点内容时，应将关键词放在一句话的开头或结尾，以便于观众快速理解。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使用标题和列表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每个幻灯片都应有一个明确的标题，标题应简洁明了，概括幻灯片的主要内容。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使用列表可以清晰地呈现多个要点，使观众更容易理解。列表中的每个点都应简洁明了，避免冗长的句子和段落。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在ppt中，应避免使用冗余的词语和句子，尽量精简语言，只保留最重要的信息。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删除无关内容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与主题无关的内容应删除，以免干扰观众的注意力。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保持简洁明了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https://d.book118.com/467034052011006042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2024-09-15T04:24:19.406</cp:lastPrinted>
  <dcterms:created xsi:type="dcterms:W3CDTF">2024-09-14T20:24:19Z</dcterms:created>
  <dcterms:modified xsi:type="dcterms:W3CDTF">2024-09-14T20:24:21Z</dcterms:modified>
</cp:coreProperties>
</file>