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6C2C5-6A53-4F2A-A247-24AF62A06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1351F-060A-4383-B8C4-47AF7F947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80A5A-524A-4690-A657-67083749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921AD-8AA5-4949-91A1-8B1C038BA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ED4E3-A4FE-4728-A9F7-894C178F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92E05-0508-4ED7-B8BD-1C554EDA1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D0C8C3-C873-4AE1-9FF6-8FE4576AF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A5CE3-F8F8-4AF8-B831-FD2D57ACB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9F314-247E-4797-B4B0-11F18BD0A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AD2CF-6AE5-485E-B95D-451F8493C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BB4BC-2D7F-49B8-8E98-F85CC8F1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6015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护士培训课程中的传染病防控知识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护士在传染病防控中的角色与责任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常见传染病防控知识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传染病疫情应对与处理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传染病基本知识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了解传染病的定义和分类是护士在传染病防控中的基础，有助于更好地识别和应对不同类型的传染病。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（如细菌、病毒、真菌等）引起的，能在人与人之间传播的疾病。根据传播方式的不同，传染病可分为空气传播、接触传播、血液传播等类型。护士需要了解不同类型传染病的传播方式和特点，以便采取相应的防控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明确传染病的传播途径是护士在传染病防控中的关键，有助于切断传播途径，降低感染风险。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传染病的传播途径主要包括空气传播、接触传播、消化道传播、血液传播等。护士需要了解不同传染病的传播途径，以便采取相应的防控措施，如加强通风换气、勤洗手、避免接触患者体液等。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69" r="2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传染病的症状与预防措施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总结词：了解传染病的症状和预防措施是护士在传染病防控中的重要任务，有助于及时识别和应对传染病，保障患者和医护人员的安全。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护士需要了解常见传染病的典型症状，如发热、咳嗽、乏力等，以便及时发现并处理疑似病例。同时，护士还需要掌握预防传染病的基本措施，如勤洗手、戴口罩、避免接触患者体液等，以降低自身感染和传播风险。在接触患者时，护士需采取必要的防护措施，如穿防护服、戴手套、戴护目镜等，以降低感染风险。对于已经感染的患者，护士需采取相应的隔离措施，以防止疾病传播。在患者出院后，护士还需对病房进行彻底的消毒，以确保环境安全。此外，护士还需定期参加培训，学习传染病防控知识和技能，以不断提高自身的专业水平。同时，医院也应加强对护士的培训和考核，确保他们具备足够的传染病防控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护士在传染病防控中的角色与责任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护士需密切关注传染病疫情，及时发现并上报疑似病例，协助开展流行病学调查。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护士需向患者及家属宣传传染病防控知识，提高公众的防控意识和能力。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护士需对传染病患者进行规范管理，包括病情监测、治疗护理和康复指导等。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护士在传染病防控中的角色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护士需遵守国家传染病防控相关法律法规，严格执行防控措施。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333" r="6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在传染病疫情爆发时，护士需积极参与应急救援工作，为患者提供及时有效的救治。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参与应急救援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护士需尊重患者的隐私权，对患者的病情和相关信息严格保密。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护士在传染病防控中的责任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护士在接触患者和相关物品时，需采取必要的防护措施，如佩戴口罩、手套、护目镜等。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加强个人防护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护士需保持工作场所的清洁卫生，定期消毒，减少交叉感染的风险。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护士需保持良好的生活习惯，加强锻炼，提高自身免疫力，以更好地应对传染病挑战。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提高自身免疫力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护士在传染病防控中的注意事项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常见传染病防控知识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发热、咳嗽、喉咙痛、流鼻涕、全身乏力等。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00" b="52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通过飞沫传播，接触传播。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流感传播途径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保持室内空气流通，避免接触流感患者，接种流感疫苗。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流感防控知识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https://d.book118.com/467036015024006046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2024-09-21T03:43:53.205</cp:lastPrinted>
  <dcterms:created xsi:type="dcterms:W3CDTF">2024-09-20T19:43:53Z</dcterms:created>
  <dcterms:modified xsi:type="dcterms:W3CDTF">2024-09-20T19:43:55Z</dcterms:modified>
</cp:coreProperties>
</file>