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890E2-EFAA-4405-8F1C-6C7302CA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25D23-2DD2-4D69-8031-829D8E8B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B0F81-B17E-49F4-9A70-19FFC77A1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B5DE5-17C5-43B5-8581-9ABF101C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06DC9-5028-4FAB-AB2A-FFD237FB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E5951-E72D-4F51-BF82-C20A8316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5F35E-3720-47E4-BF6E-409FE5E2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C569E-F5B9-4DB8-A08E-02A53A3A5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53265-CD11-4460-A37F-47C0E7B4E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792E3-5CA1-4239-A4DA-B4A92EE39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AD3DF-9571-4DAF-B312-61ED0787F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966" r:id="rId2"/>
    <p:sldLayoutId id="2147496967" r:id="rId3"/>
    <p:sldLayoutId id="2147496968" r:id="rId4"/>
    <p:sldLayoutId id="2147496969" r:id="rId5"/>
    <p:sldLayoutId id="2147496970" r:id="rId6"/>
    <p:sldLayoutId id="2147496971" r:id="rId7"/>
    <p:sldLayoutId id="2147496972" r:id="rId8"/>
    <p:sldLayoutId id="2147496973" r:id="rId9"/>
    <p:sldLayoutId id="2147496974" r:id="rId10"/>
    <p:sldLayoutId id="214749697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22" Type="http://schemas.openxmlformats.org/officeDocument/2006/relationships/tags" Target="../tags/tag251.xml" /><Relationship Id="rId23" Type="http://schemas.openxmlformats.org/officeDocument/2006/relationships/tags" Target="../tags/tag252.xml" /><Relationship Id="rId24" Type="http://schemas.openxmlformats.org/officeDocument/2006/relationships/tags" Target="../tags/tag253.xml" /><Relationship Id="rId25" Type="http://schemas.openxmlformats.org/officeDocument/2006/relationships/tags" Target="../tags/tag254.xml" /><Relationship Id="rId26" Type="http://schemas.openxmlformats.org/officeDocument/2006/relationships/tags" Target="../tags/tag255.xml" /><Relationship Id="rId27" Type="http://schemas.openxmlformats.org/officeDocument/2006/relationships/tags" Target="../tags/tag256.xml" /><Relationship Id="rId28" Type="http://schemas.openxmlformats.org/officeDocument/2006/relationships/tags" Target="../tags/tag257.xml" /><Relationship Id="rId29" Type="http://schemas.openxmlformats.org/officeDocument/2006/relationships/tags" Target="../tags/tag258.xml" /><Relationship Id="rId3" Type="http://schemas.openxmlformats.org/officeDocument/2006/relationships/tags" Target="../tags/tag232.xml" /><Relationship Id="rId30" Type="http://schemas.openxmlformats.org/officeDocument/2006/relationships/tags" Target="../tags/tag259.xml" /><Relationship Id="rId31" Type="http://schemas.openxmlformats.org/officeDocument/2006/relationships/tags" Target="../tags/tag260.xml" /><Relationship Id="rId32" Type="http://schemas.openxmlformats.org/officeDocument/2006/relationships/tags" Target="../tags/tag261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6162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兽药销售技巧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兽药销售概述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兽药销售人员的基本素质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兽药销售的流程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兽药销售的策略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兽药销售的挑战与应对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兽药销售概述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兽药销售的定义和重要性</a:t>
            </a:r>
            <a:endParaRPr lang="zh-CN" altLang="en-US"/>
          </a:p>
        </p:txBody>
      </p:sp>
      <p:sp>
        <p:nvSpPr>
          <p:cNvPr id="10489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定义：兽药销售是指通过销售渠道将兽药产品销售给最终用户，包括兽医、养殖场等。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重要性：兽药销售是兽药企业获取利润的重要途径，也是兽药产品进入市场的关键环节。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销售技巧：掌握销售技巧可以提高销售业绩，包括产品知识、客户沟通、市场分析等。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销售目标：明确销售目标，制定销售计划，提高销售效率。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兽药销售的基本原则</a:t>
            </a:r>
            <a:endParaRPr lang="zh-CN" altLang="en-US"/>
          </a:p>
        </p:txBody>
      </p:sp>
      <p:sp>
        <p:nvSpPr>
          <p:cNvPr id="10489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了解客户需求：了解客户的实际需求，提供针对性的解决方案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提供专业服务：提供专业的兽药知识和技术支持，帮助客户解决问题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遵守法律法规：遵守相关法律法规，确保销售的兽药合法合规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建立信任关系：与客户建立良好的信任关系，提高客户满意度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兽药销售的市场现状和趋势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595" y="1582732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224044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市场规模：兽药市场规模逐年增长，市场需求旺盛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733289" y="2867420"/>
            <a:ext cx="1635696" cy="1158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317" y="1582732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350" y="3224044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竞争格局：市场竞争激烈，品牌众多，价格战激烈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3004308" y="2867420"/>
            <a:ext cx="1635696" cy="1158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635" y="1582732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667" y="3224044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发展趋势：绿色环保、高效安全的兽药产品越来越受到市场欢迎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5275328" y="2867420"/>
            <a:ext cx="1635696" cy="1158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655" y="1582732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687" y="3224044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销售渠道：线上线下相结合，线上销售逐渐成为主流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7545646" y="2867420"/>
            <a:ext cx="1635696" cy="1158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376" y="1582732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707" y="3224044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法规政策：国家对兽药行业的监管力度加大，对兽药销售提出了更高的要求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5"/>
          <p:cNvSpPr/>
          <p:nvPr>
            <p:custDataLst>
              <p:tags r:id="rId16"/>
            </p:custDataLst>
          </p:nvPr>
        </p:nvSpPr>
        <p:spPr>
          <a:xfrm>
            <a:off x="9816666" y="2867420"/>
            <a:ext cx="1635696" cy="1158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兽药销售人员的基本素质</a:t>
            </a:r>
            <a:endParaRPr lang="zh-CN" altLang="en-US"/>
          </a:p>
        </p:txBody>
      </p:sp>
      <p:sp>
        <p:nvSpPr>
          <p:cNvPr id="10491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专业知识储备</a:t>
            </a:r>
            <a:endParaRPr lang="zh-CN" altLang="en-US"/>
          </a:p>
        </p:txBody>
      </p:sp>
      <p:sp>
        <p:nvSpPr>
          <p:cNvPr id="10491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熟悉兽药产品知识，包括产品特性、使用方法、注意事项等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掌握销售技巧，包括沟通技巧、谈判技巧、客户关系管理等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具备良好的服务意识，能够为客户提供优质的服务体验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了解兽药市场动态，包括市场趋势、竞争对手、客户需求等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49236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反馈：及时、有效地回应客户的反馈和问题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解释：清晰、准确地解释产品特点和优势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提问：引导客户表达需求和问题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倾听：理解客户的需求和问题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销售技巧</a:t>
            </a:r>
            <a:endParaRPr lang="zh-CN" altLang="en-US"/>
          </a:p>
        </p:txBody>
      </p:sp>
      <p:sp>
        <p:nvSpPr>
          <p:cNvPr id="10492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专业知识：了解兽药产品特性、使用方法和注意事项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沟通技巧：善于倾听、表达和说服，建立良好的客户关系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解决问题：能够快速准确地解决客户问题，提供专业建议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销售策略：制定合理的销售计划，掌握销售技巧和策略，提高销售业绩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客户服务理念</a:t>
            </a:r>
            <a:endParaRPr lang="zh-CN" altLang="en-US"/>
          </a:p>
        </p:txBody>
      </p:sp>
      <p:sp>
        <p:nvSpPr>
          <p:cNvPr id="1049356" name="圆角矩形 26"/>
          <p:cNvSpPr/>
          <p:nvPr>
            <p:custDataLst>
              <p:tags r:id="rId2"/>
            </p:custDataLst>
          </p:nvPr>
        </p:nvSpPr>
        <p:spPr>
          <a:xfrm>
            <a:off x="608330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28"/>
          <p:cNvSpPr/>
          <p:nvPr>
            <p:custDataLst>
              <p:tags r:id="rId3"/>
            </p:custDataLst>
          </p:nvPr>
        </p:nvSpPr>
        <p:spPr>
          <a:xfrm>
            <a:off x="610258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0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89422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尊重客户：尊重客户的需求和意见，以客户为中心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29"/>
          <p:cNvSpPr/>
          <p:nvPr>
            <p:custDataLst>
              <p:tags r:id="rId5"/>
            </p:custDataLst>
          </p:nvPr>
        </p:nvSpPr>
        <p:spPr>
          <a:xfrm>
            <a:off x="2470019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32"/>
          <p:cNvSpPr/>
          <p:nvPr>
            <p:custDataLst>
              <p:tags r:id="rId6"/>
            </p:custDataLst>
          </p:nvPr>
        </p:nvSpPr>
        <p:spPr>
          <a:xfrm>
            <a:off x="2471947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诚信经营：诚实守信，不夸大其词，不欺骗客户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3"/>
          <p:cNvSpPr/>
          <p:nvPr>
            <p:custDataLst>
              <p:tags r:id="rId8"/>
            </p:custDataLst>
          </p:nvPr>
        </p:nvSpPr>
        <p:spPr>
          <a:xfrm>
            <a:off x="4331707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4"/>
          <p:cNvSpPr/>
          <p:nvPr>
            <p:custDataLst>
              <p:tags r:id="rId9"/>
            </p:custDataLst>
          </p:nvPr>
        </p:nvSpPr>
        <p:spPr>
          <a:xfrm>
            <a:off x="4333635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专业素养：具备专业知识和技能，能够为客户提供专业的服务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8"/>
          <p:cNvSpPr/>
          <p:nvPr>
            <p:custDataLst>
              <p:tags r:id="rId11"/>
            </p:custDataLst>
          </p:nvPr>
        </p:nvSpPr>
        <p:spPr>
          <a:xfrm>
            <a:off x="6193396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9"/>
          <p:cNvSpPr/>
          <p:nvPr>
            <p:custDataLst>
              <p:tags r:id="rId12"/>
            </p:custDataLst>
          </p:nvPr>
        </p:nvSpPr>
        <p:spPr>
          <a:xfrm>
            <a:off x="6195324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耐心细致：耐心倾听客户的需求和问题，细致解答客户的疑问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6"/>
          <p:cNvSpPr/>
          <p:nvPr>
            <p:custDataLst>
              <p:tags r:id="rId14"/>
            </p:custDataLst>
          </p:nvPr>
        </p:nvSpPr>
        <p:spPr>
          <a:xfrm>
            <a:off x="8055085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7"/>
          <p:cNvSpPr/>
          <p:nvPr>
            <p:custDataLst>
              <p:tags r:id="rId15"/>
            </p:custDataLst>
          </p:nvPr>
        </p:nvSpPr>
        <p:spPr>
          <a:xfrm>
            <a:off x="8057013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持续改进：不断学习和改进，提高服务质量和效率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6"/>
          <p:cNvSpPr/>
          <p:nvPr>
            <p:custDataLst>
              <p:tags r:id="rId17"/>
            </p:custDataLst>
          </p:nvPr>
        </p:nvSpPr>
        <p:spPr>
          <a:xfrm>
            <a:off x="9916774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17"/>
          <p:cNvSpPr/>
          <p:nvPr>
            <p:custDataLst>
              <p:tags r:id="rId18"/>
            </p:custDataLst>
          </p:nvPr>
        </p:nvSpPr>
        <p:spPr>
          <a:xfrm>
            <a:off x="9918701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团队合作：与团队成员密切合作，共同为客户提供优质的服务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兽药销售的流程</a:t>
            </a:r>
            <a:endParaRPr lang="zh-CN" altLang="en-US"/>
          </a:p>
        </p:txBody>
      </p:sp>
      <p:sp>
        <p:nvSpPr>
          <p:cNvPr id="10494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客户开发</a:t>
            </a:r>
            <a:endParaRPr lang="zh-CN" altLang="en-US"/>
          </a:p>
        </p:txBody>
      </p:sp>
      <p:sp>
        <p:nvSpPr>
          <p:cNvPr id="1049462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4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6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8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0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8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8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8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确定目标客户：了解客户需求，确定目标客户群体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维护客户关系：保持与客户的良好关系，提高客户满意度和忠诚度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29"/>
            </p:custDataLst>
          </p:nvPr>
        </p:nvSpPr>
        <p:spPr>
          <a:xfrm>
            <a:off x="8241006" y="2698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跟进客户：定期与客户沟通，了解客户需求变化，提供持续的服务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正文"/>
          <p:cNvSpPr txBox="1"/>
          <p:nvPr>
            <p:custDataLst>
              <p:tags r:id="rId30"/>
            </p:custDataLst>
          </p:nvPr>
        </p:nvSpPr>
        <p:spPr>
          <a:xfrm>
            <a:off x="1786660" y="2698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建立联系：通过各种方式与客户建立联系，如电话、邮件、社交媒体等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正文"/>
          <p:cNvSpPr txBox="1"/>
          <p:nvPr>
            <p:custDataLst>
              <p:tags r:id="rId31"/>
            </p:custDataLst>
          </p:nvPr>
        </p:nvSpPr>
        <p:spPr>
          <a:xfrm>
            <a:off x="6446389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建立信任：通过良好的沟通和服务，建立与客户的信任关系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32"/>
            </p:custDataLst>
          </p:nvPr>
        </p:nvSpPr>
        <p:spPr>
          <a:xfrm>
            <a:off x="3581277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了解客户需求：深入了解客户需求，提供针对性的解决方案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产品介绍与推荐</a:t>
            </a:r>
            <a:endParaRPr lang="zh-CN" altLang="en-US"/>
          </a:p>
        </p:txBody>
      </p:sp>
      <p:sp>
        <p:nvSpPr>
          <p:cNvPr id="104954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了解客户需求：了解客户对兽药的需求，包括疾病类型、用药习惯等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介绍产品特点：介绍产品的特点、优势、使用方法等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推荐产品：根据客户需求，推荐适合的兽药产品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6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解答客户疑问：解答客户对产品的疑问，提供专业的建议和指导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报价与谈判</a:t>
            </a:r>
            <a:endParaRPr lang="zh-CN" altLang="en-US"/>
          </a:p>
        </p:txBody>
      </p:sp>
      <p:sp>
        <p:nvSpPr>
          <p:cNvPr id="104960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了解客户需求：了解客户的需求，以便提供合适的报价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报价策略：根据市场行情和客户需求，制定合适的报价策略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谈判技巧：掌握谈判技巧，如讨价还价、让步等，以达成交易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合同签订：在谈判成功后，与客户签订合同，明确双方的权利和义务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https://d.book118.com/467036162161006025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兽药销售技巧</vt:lpstr>
      <vt:lpstr>目录</vt:lpstr>
      <vt:lpstr>添加章节标题</vt:lpstr>
      <vt:lpstr>兽药销售概述</vt:lpstr>
      <vt:lpstr>兽药销售的定义和重要性</vt:lpstr>
      <vt:lpstr>兽药销售的基本原则</vt:lpstr>
      <vt:lpstr>兽药销售的市场现状和趋势</vt:lpstr>
      <vt:lpstr>兽药销售人员的基本素质</vt:lpstr>
      <vt:lpstr>专业知识储备</vt:lpstr>
      <vt:lpstr>沟通能力</vt:lpstr>
      <vt:lpstr>销售技巧</vt:lpstr>
      <vt:lpstr>客户服务理念</vt:lpstr>
      <vt:lpstr>兽药销售的流程</vt:lpstr>
      <vt:lpstr>客户开发</vt:lpstr>
      <vt:lpstr>产品介绍与推荐</vt:lpstr>
      <vt:lpstr>报价与谈判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2024-08-30T17:00:01.927</cp:lastPrinted>
  <dcterms:created xsi:type="dcterms:W3CDTF">2024-08-30T09:00:01Z</dcterms:created>
  <dcterms:modified xsi:type="dcterms:W3CDTF">2024-08-30T09:00:04Z</dcterms:modified>
</cp:coreProperties>
</file>