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340BA-0B37-4B2C-853C-7863647D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FB709-4E82-4516-AE19-00958B8B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9AC30-61DB-4B23-A32E-5E3A18B90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39277-45D0-4672-87AE-7CF5BF44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ED808-D6CC-49A3-B7DF-9F5B06B5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1DC61-C2BA-4791-B1F2-49F3BDCC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CA3C3-A01B-4575-8D25-462EAC89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5AB5C-FF57-419B-9489-D751A434E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B5B47-21C4-4B5A-AC80-A0F250F1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A6762-3166-4E89-87AA-7832F979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CD21F-EED6-43D7-AE8E-D3E39A90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0033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明日之后免费活动方案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免费活动方案概述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活动资源需求与预算分配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活动风险管理与应对措施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明日之后是一款末日生存类手游，玩家需要在充满危险和机遇的废土上探索、求生。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游戏设定在一个被病毒肆虐后的末日世界，玩家需要面对恶劣的环境、匮乏的资源以及凶恶的感染者。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游戏玩法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玩家需要收集资源、制作工具、建设庇护所，与其他玩家合作或竞争，努力生存下去。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明日之后游戏简介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提升游戏活跃度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通过举办免费活动，吸引更多玩家参与游戏，提升游戏的活跃度和用户粘性。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促进玩家交流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活动为玩家提供了一个互动交流的平台，有助于玩家之间建立联系、分享经验和资源。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拓展游戏内容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活动作为游戏内容的延伸，可以为玩家带来新的游戏体验和挑战，增加游戏的可玩性。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现有玩家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活动主要针对现有玩家，通过提供新的游戏内容和奖励，激发他们的游戏热情。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新手玩家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活动也适合新手玩家参与，可以帮助他们更快地熟悉游戏玩法和规则，提高留存率。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回归玩家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对于曾经玩过游戏但已流失的玩家，活动是一个吸引他们回归的好机会。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免费活动方案概述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https://d.book118.com/467040033054006051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2024-09-24T09:12:17.578</cp:lastPrinted>
  <dcterms:created xsi:type="dcterms:W3CDTF">2024-09-24T01:12:17Z</dcterms:created>
  <dcterms:modified xsi:type="dcterms:W3CDTF">2024-09-24T01:12:19Z</dcterms:modified>
</cp:coreProperties>
</file>